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Lst>
  <p:notesMasterIdLst>
    <p:notesMasterId r:id="rId28"/>
  </p:notesMasterIdLst>
  <p:sldIdLst>
    <p:sldId id="297" r:id="rId6"/>
    <p:sldId id="326" r:id="rId7"/>
    <p:sldId id="264" r:id="rId8"/>
    <p:sldId id="325" r:id="rId9"/>
    <p:sldId id="299" r:id="rId10"/>
    <p:sldId id="327" r:id="rId11"/>
    <p:sldId id="307" r:id="rId12"/>
    <p:sldId id="328" r:id="rId13"/>
    <p:sldId id="329" r:id="rId14"/>
    <p:sldId id="330" r:id="rId15"/>
    <p:sldId id="319" r:id="rId16"/>
    <p:sldId id="308" r:id="rId17"/>
    <p:sldId id="320" r:id="rId18"/>
    <p:sldId id="323" r:id="rId19"/>
    <p:sldId id="321" r:id="rId20"/>
    <p:sldId id="322" r:id="rId21"/>
    <p:sldId id="336" r:id="rId22"/>
    <p:sldId id="331" r:id="rId23"/>
    <p:sldId id="334" r:id="rId24"/>
    <p:sldId id="335" r:id="rId25"/>
    <p:sldId id="333" r:id="rId26"/>
    <p:sldId id="33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21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933E1A-479D-4CDB-81D0-4087A8692CDA}" v="169" dt="2026-06-18T11:13:35.4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28" autoAdjust="0"/>
    <p:restoredTop sz="94727"/>
  </p:normalViewPr>
  <p:slideViewPr>
    <p:cSldViewPr snapToGrid="0">
      <p:cViewPr varScale="1">
        <p:scale>
          <a:sx n="105" d="100"/>
          <a:sy n="105" d="100"/>
        </p:scale>
        <p:origin x="67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m Haywood" userId="f433a38f-8751-4b15-82ef-efd646f3522c" providerId="ADAL" clId="{C199C60D-BBB4-42FE-B9BC-6AD1D7C51AE1}"/>
    <pc:docChg chg="custSel addSld delSld modSld sldOrd">
      <pc:chgData name="Jim Haywood" userId="f433a38f-8751-4b15-82ef-efd646f3522c" providerId="ADAL" clId="{C199C60D-BBB4-42FE-B9BC-6AD1D7C51AE1}" dt="2026-06-18T11:36:16.814" v="2420" actId="20577"/>
      <pc:docMkLst>
        <pc:docMk/>
      </pc:docMkLst>
      <pc:sldChg chg="addSp delSp modSp mod">
        <pc:chgData name="Jim Haywood" userId="f433a38f-8751-4b15-82ef-efd646f3522c" providerId="ADAL" clId="{C199C60D-BBB4-42FE-B9BC-6AD1D7C51AE1}" dt="2026-06-18T08:53:47.880" v="744"/>
        <pc:sldMkLst>
          <pc:docMk/>
          <pc:sldMk cId="3736540597" sldId="264"/>
        </pc:sldMkLst>
        <pc:spChg chg="del mod">
          <ac:chgData name="Jim Haywood" userId="f433a38f-8751-4b15-82ef-efd646f3522c" providerId="ADAL" clId="{C199C60D-BBB4-42FE-B9BC-6AD1D7C51AE1}" dt="2026-06-18T08:53:18.414" v="742" actId="478"/>
          <ac:spMkLst>
            <pc:docMk/>
            <pc:sldMk cId="3736540597" sldId="264"/>
            <ac:spMk id="3" creationId="{95405828-3F79-B50A-38A4-DC769EC22E30}"/>
          </ac:spMkLst>
        </pc:spChg>
        <pc:spChg chg="add del mod">
          <ac:chgData name="Jim Haywood" userId="f433a38f-8751-4b15-82ef-efd646f3522c" providerId="ADAL" clId="{C199C60D-BBB4-42FE-B9BC-6AD1D7C51AE1}" dt="2026-06-18T08:53:18.414" v="742" actId="478"/>
          <ac:spMkLst>
            <pc:docMk/>
            <pc:sldMk cId="3736540597" sldId="264"/>
            <ac:spMk id="5" creationId="{1B063FD5-8BD6-8335-7306-838B989452CF}"/>
          </ac:spMkLst>
        </pc:spChg>
        <pc:spChg chg="add del mod">
          <ac:chgData name="Jim Haywood" userId="f433a38f-8751-4b15-82ef-efd646f3522c" providerId="ADAL" clId="{C199C60D-BBB4-42FE-B9BC-6AD1D7C51AE1}" dt="2026-06-18T08:53:25.249" v="743" actId="478"/>
          <ac:spMkLst>
            <pc:docMk/>
            <pc:sldMk cId="3736540597" sldId="264"/>
            <ac:spMk id="7" creationId="{8344DDED-A7E9-2A9A-0D93-3516423EBA55}"/>
          </ac:spMkLst>
        </pc:spChg>
        <pc:spChg chg="add mod">
          <ac:chgData name="Jim Haywood" userId="f433a38f-8751-4b15-82ef-efd646f3522c" providerId="ADAL" clId="{C199C60D-BBB4-42FE-B9BC-6AD1D7C51AE1}" dt="2026-06-18T08:53:47.880" v="744"/>
          <ac:spMkLst>
            <pc:docMk/>
            <pc:sldMk cId="3736540597" sldId="264"/>
            <ac:spMk id="8" creationId="{F09A66ED-EC99-FEF1-D33B-DE73B67A03EE}"/>
          </ac:spMkLst>
        </pc:spChg>
      </pc:sldChg>
      <pc:sldChg chg="modSp mod">
        <pc:chgData name="Jim Haywood" userId="f433a38f-8751-4b15-82ef-efd646f3522c" providerId="ADAL" clId="{C199C60D-BBB4-42FE-B9BC-6AD1D7C51AE1}" dt="2026-06-18T11:36:16.814" v="2420" actId="20577"/>
        <pc:sldMkLst>
          <pc:docMk/>
          <pc:sldMk cId="1151999587" sldId="297"/>
        </pc:sldMkLst>
        <pc:spChg chg="mod">
          <ac:chgData name="Jim Haywood" userId="f433a38f-8751-4b15-82ef-efd646f3522c" providerId="ADAL" clId="{C199C60D-BBB4-42FE-B9BC-6AD1D7C51AE1}" dt="2026-06-18T08:14:05.496" v="7" actId="20577"/>
          <ac:spMkLst>
            <pc:docMk/>
            <pc:sldMk cId="1151999587" sldId="297"/>
            <ac:spMk id="3" creationId="{C2F4B43E-5196-3F02-67CB-BD66D4C02BE5}"/>
          </ac:spMkLst>
        </pc:spChg>
        <pc:spChg chg="mod">
          <ac:chgData name="Jim Haywood" userId="f433a38f-8751-4b15-82ef-efd646f3522c" providerId="ADAL" clId="{C199C60D-BBB4-42FE-B9BC-6AD1D7C51AE1}" dt="2026-06-18T11:36:16.814" v="2420" actId="20577"/>
          <ac:spMkLst>
            <pc:docMk/>
            <pc:sldMk cId="1151999587" sldId="297"/>
            <ac:spMk id="4" creationId="{7A4AC00B-F7BD-62E3-7D48-1C1F61F36569}"/>
          </ac:spMkLst>
        </pc:spChg>
      </pc:sldChg>
      <pc:sldChg chg="addSp modSp mod modAnim">
        <pc:chgData name="Jim Haywood" userId="f433a38f-8751-4b15-82ef-efd646f3522c" providerId="ADAL" clId="{C199C60D-BBB4-42FE-B9BC-6AD1D7C51AE1}" dt="2026-06-18T11:02:27.177" v="2385"/>
        <pc:sldMkLst>
          <pc:docMk/>
          <pc:sldMk cId="37622134" sldId="308"/>
        </pc:sldMkLst>
        <pc:spChg chg="mod">
          <ac:chgData name="Jim Haywood" userId="f433a38f-8751-4b15-82ef-efd646f3522c" providerId="ADAL" clId="{C199C60D-BBB4-42FE-B9BC-6AD1D7C51AE1}" dt="2026-06-18T09:04:14.354" v="875" actId="404"/>
          <ac:spMkLst>
            <pc:docMk/>
            <pc:sldMk cId="37622134" sldId="308"/>
            <ac:spMk id="3" creationId="{4C36CC78-4281-6583-6F84-36116B54F6A0}"/>
          </ac:spMkLst>
        </pc:spChg>
        <pc:spChg chg="add mod">
          <ac:chgData name="Jim Haywood" userId="f433a38f-8751-4b15-82ef-efd646f3522c" providerId="ADAL" clId="{C199C60D-BBB4-42FE-B9BC-6AD1D7C51AE1}" dt="2026-06-18T10:08:19.640" v="1017" actId="14100"/>
          <ac:spMkLst>
            <pc:docMk/>
            <pc:sldMk cId="37622134" sldId="308"/>
            <ac:spMk id="5" creationId="{2935C094-43A0-6B71-BD82-E43E46C10EB5}"/>
          </ac:spMkLst>
        </pc:spChg>
      </pc:sldChg>
      <pc:sldChg chg="addSp modSp mod modAnim">
        <pc:chgData name="Jim Haywood" userId="f433a38f-8751-4b15-82ef-efd646f3522c" providerId="ADAL" clId="{C199C60D-BBB4-42FE-B9BC-6AD1D7C51AE1}" dt="2026-06-18T10:56:51.751" v="2373"/>
        <pc:sldMkLst>
          <pc:docMk/>
          <pc:sldMk cId="1720777265" sldId="319"/>
        </pc:sldMkLst>
        <pc:spChg chg="mod">
          <ac:chgData name="Jim Haywood" userId="f433a38f-8751-4b15-82ef-efd646f3522c" providerId="ADAL" clId="{C199C60D-BBB4-42FE-B9BC-6AD1D7C51AE1}" dt="2026-06-18T10:05:50.092" v="1003" actId="255"/>
          <ac:spMkLst>
            <pc:docMk/>
            <pc:sldMk cId="1720777265" sldId="319"/>
            <ac:spMk id="3" creationId="{1E34AB2A-6D4B-EBF2-1135-725DDA508FD8}"/>
          </ac:spMkLst>
        </pc:spChg>
        <pc:spChg chg="add mod">
          <ac:chgData name="Jim Haywood" userId="f433a38f-8751-4b15-82ef-efd646f3522c" providerId="ADAL" clId="{C199C60D-BBB4-42FE-B9BC-6AD1D7C51AE1}" dt="2026-06-18T10:07:55.448" v="1015" actId="14100"/>
          <ac:spMkLst>
            <pc:docMk/>
            <pc:sldMk cId="1720777265" sldId="319"/>
            <ac:spMk id="5" creationId="{13352A13-67C3-47DD-867B-E26B9458C728}"/>
          </ac:spMkLst>
        </pc:spChg>
      </pc:sldChg>
      <pc:sldChg chg="addSp modSp mod modAnim">
        <pc:chgData name="Jim Haywood" userId="f433a38f-8751-4b15-82ef-efd646f3522c" providerId="ADAL" clId="{C199C60D-BBB4-42FE-B9BC-6AD1D7C51AE1}" dt="2026-06-18T11:11:46.104" v="2399" actId="255"/>
        <pc:sldMkLst>
          <pc:docMk/>
          <pc:sldMk cId="3967637054" sldId="320"/>
        </pc:sldMkLst>
        <pc:spChg chg="mod">
          <ac:chgData name="Jim Haywood" userId="f433a38f-8751-4b15-82ef-efd646f3522c" providerId="ADAL" clId="{C199C60D-BBB4-42FE-B9BC-6AD1D7C51AE1}" dt="2026-06-18T11:11:46.104" v="2399" actId="255"/>
          <ac:spMkLst>
            <pc:docMk/>
            <pc:sldMk cId="3967637054" sldId="320"/>
            <ac:spMk id="3" creationId="{3019DB76-CD34-3E8B-B33D-BC7F09800110}"/>
          </ac:spMkLst>
        </pc:spChg>
        <pc:spChg chg="add mod">
          <ac:chgData name="Jim Haywood" userId="f433a38f-8751-4b15-82ef-efd646f3522c" providerId="ADAL" clId="{C199C60D-BBB4-42FE-B9BC-6AD1D7C51AE1}" dt="2026-06-18T10:11:43.496" v="1110" actId="1076"/>
          <ac:spMkLst>
            <pc:docMk/>
            <pc:sldMk cId="3967637054" sldId="320"/>
            <ac:spMk id="9" creationId="{D6E29643-2528-586D-7519-96642CF3E3DD}"/>
          </ac:spMkLst>
        </pc:spChg>
      </pc:sldChg>
      <pc:sldChg chg="modSp mod modAnim">
        <pc:chgData name="Jim Haywood" userId="f433a38f-8751-4b15-82ef-efd646f3522c" providerId="ADAL" clId="{C199C60D-BBB4-42FE-B9BC-6AD1D7C51AE1}" dt="2026-06-18T10:27:06.421" v="1267" actId="20577"/>
        <pc:sldMkLst>
          <pc:docMk/>
          <pc:sldMk cId="92002064" sldId="322"/>
        </pc:sldMkLst>
        <pc:spChg chg="mod">
          <ac:chgData name="Jim Haywood" userId="f433a38f-8751-4b15-82ef-efd646f3522c" providerId="ADAL" clId="{C199C60D-BBB4-42FE-B9BC-6AD1D7C51AE1}" dt="2026-06-18T10:27:06.421" v="1267" actId="20577"/>
          <ac:spMkLst>
            <pc:docMk/>
            <pc:sldMk cId="92002064" sldId="322"/>
            <ac:spMk id="4" creationId="{BA53AB0F-1C26-DBD7-1332-162D753A0451}"/>
          </ac:spMkLst>
        </pc:spChg>
        <pc:spChg chg="mod">
          <ac:chgData name="Jim Haywood" userId="f433a38f-8751-4b15-82ef-efd646f3522c" providerId="ADAL" clId="{C199C60D-BBB4-42FE-B9BC-6AD1D7C51AE1}" dt="2026-06-18T10:21:45.574" v="1145" actId="14100"/>
          <ac:spMkLst>
            <pc:docMk/>
            <pc:sldMk cId="92002064" sldId="322"/>
            <ac:spMk id="9" creationId="{FA0C97AE-AF5F-67E0-CC70-BD717778B083}"/>
          </ac:spMkLst>
        </pc:spChg>
        <pc:spChg chg="mod">
          <ac:chgData name="Jim Haywood" userId="f433a38f-8751-4b15-82ef-efd646f3522c" providerId="ADAL" clId="{C199C60D-BBB4-42FE-B9BC-6AD1D7C51AE1}" dt="2026-06-18T10:22:03.587" v="1147" actId="14100"/>
          <ac:spMkLst>
            <pc:docMk/>
            <pc:sldMk cId="92002064" sldId="322"/>
            <ac:spMk id="11" creationId="{59518A3D-030F-B52F-5942-409458B68957}"/>
          </ac:spMkLst>
        </pc:spChg>
        <pc:spChg chg="mod">
          <ac:chgData name="Jim Haywood" userId="f433a38f-8751-4b15-82ef-efd646f3522c" providerId="ADAL" clId="{C199C60D-BBB4-42FE-B9BC-6AD1D7C51AE1}" dt="2026-06-18T10:21:54.780" v="1146" actId="14100"/>
          <ac:spMkLst>
            <pc:docMk/>
            <pc:sldMk cId="92002064" sldId="322"/>
            <ac:spMk id="12" creationId="{3D0493BB-210C-C655-E566-A4720F1BC6FC}"/>
          </ac:spMkLst>
        </pc:spChg>
        <pc:spChg chg="mod">
          <ac:chgData name="Jim Haywood" userId="f433a38f-8751-4b15-82ef-efd646f3522c" providerId="ADAL" clId="{C199C60D-BBB4-42FE-B9BC-6AD1D7C51AE1}" dt="2026-06-18T10:22:11.949" v="1149" actId="1036"/>
          <ac:spMkLst>
            <pc:docMk/>
            <pc:sldMk cId="92002064" sldId="322"/>
            <ac:spMk id="13" creationId="{2829CB7B-66ED-7F1F-E9F9-B03C147F5798}"/>
          </ac:spMkLst>
        </pc:spChg>
        <pc:picChg chg="mod">
          <ac:chgData name="Jim Haywood" userId="f433a38f-8751-4b15-82ef-efd646f3522c" providerId="ADAL" clId="{C199C60D-BBB4-42FE-B9BC-6AD1D7C51AE1}" dt="2026-06-18T10:18:41.894" v="1125" actId="1076"/>
          <ac:picMkLst>
            <pc:docMk/>
            <pc:sldMk cId="92002064" sldId="322"/>
            <ac:picMk id="7" creationId="{4E2915C6-F2CF-DBC0-4163-AF59C0820CB2}"/>
          </ac:picMkLst>
        </pc:picChg>
      </pc:sldChg>
      <pc:sldChg chg="modAnim">
        <pc:chgData name="Jim Haywood" userId="f433a38f-8751-4b15-82ef-efd646f3522c" providerId="ADAL" clId="{C199C60D-BBB4-42FE-B9BC-6AD1D7C51AE1}" dt="2026-06-18T10:13:23.172" v="1119"/>
        <pc:sldMkLst>
          <pc:docMk/>
          <pc:sldMk cId="1748295857" sldId="323"/>
        </pc:sldMkLst>
      </pc:sldChg>
      <pc:sldChg chg="del">
        <pc:chgData name="Jim Haywood" userId="f433a38f-8751-4b15-82ef-efd646f3522c" providerId="ADAL" clId="{C199C60D-BBB4-42FE-B9BC-6AD1D7C51AE1}" dt="2026-06-18T08:46:07.294" v="719" actId="47"/>
        <pc:sldMkLst>
          <pc:docMk/>
          <pc:sldMk cId="2540162263" sldId="324"/>
        </pc:sldMkLst>
      </pc:sldChg>
      <pc:sldChg chg="addSp delSp modSp mod modAnim">
        <pc:chgData name="Jim Haywood" userId="f433a38f-8751-4b15-82ef-efd646f3522c" providerId="ADAL" clId="{C199C60D-BBB4-42FE-B9BC-6AD1D7C51AE1}" dt="2026-06-18T10:53:31.144" v="2368" actId="14100"/>
        <pc:sldMkLst>
          <pc:docMk/>
          <pc:sldMk cId="1957708962" sldId="326"/>
        </pc:sldMkLst>
        <pc:spChg chg="del">
          <ac:chgData name="Jim Haywood" userId="f433a38f-8751-4b15-82ef-efd646f3522c" providerId="ADAL" clId="{C199C60D-BBB4-42FE-B9BC-6AD1D7C51AE1}" dt="2026-06-18T08:48:19.155" v="721" actId="21"/>
          <ac:spMkLst>
            <pc:docMk/>
            <pc:sldMk cId="1957708962" sldId="326"/>
            <ac:spMk id="3" creationId="{D5AFE771-5508-6491-FA4E-268A3063C1D6}"/>
          </ac:spMkLst>
        </pc:spChg>
        <pc:spChg chg="add del mod">
          <ac:chgData name="Jim Haywood" userId="f433a38f-8751-4b15-82ef-efd646f3522c" providerId="ADAL" clId="{C199C60D-BBB4-42FE-B9BC-6AD1D7C51AE1}" dt="2026-06-18T08:49:00.304" v="722" actId="478"/>
          <ac:spMkLst>
            <pc:docMk/>
            <pc:sldMk cId="1957708962" sldId="326"/>
            <ac:spMk id="6" creationId="{9D71B615-7707-FFAC-A93D-B4E81413B601}"/>
          </ac:spMkLst>
        </pc:spChg>
        <pc:spChg chg="add del mod">
          <ac:chgData name="Jim Haywood" userId="f433a38f-8751-4b15-82ef-efd646f3522c" providerId="ADAL" clId="{C199C60D-BBB4-42FE-B9BC-6AD1D7C51AE1}" dt="2026-06-18T08:52:43.041" v="739" actId="478"/>
          <ac:spMkLst>
            <pc:docMk/>
            <pc:sldMk cId="1957708962" sldId="326"/>
            <ac:spMk id="7" creationId="{F9EAFC3B-2C54-6091-33DC-F5D251F5C1E1}"/>
          </ac:spMkLst>
        </pc:spChg>
        <pc:spChg chg="add del mod">
          <ac:chgData name="Jim Haywood" userId="f433a38f-8751-4b15-82ef-efd646f3522c" providerId="ADAL" clId="{C199C60D-BBB4-42FE-B9BC-6AD1D7C51AE1}" dt="2026-06-18T08:52:43.041" v="739" actId="478"/>
          <ac:spMkLst>
            <pc:docMk/>
            <pc:sldMk cId="1957708962" sldId="326"/>
            <ac:spMk id="8" creationId="{086994ED-38EA-7662-185B-E2CDD164669A}"/>
          </ac:spMkLst>
        </pc:spChg>
        <pc:spChg chg="add del mod">
          <ac:chgData name="Jim Haywood" userId="f433a38f-8751-4b15-82ef-efd646f3522c" providerId="ADAL" clId="{C199C60D-BBB4-42FE-B9BC-6AD1D7C51AE1}" dt="2026-06-18T08:52:55.871" v="740" actId="478"/>
          <ac:spMkLst>
            <pc:docMk/>
            <pc:sldMk cId="1957708962" sldId="326"/>
            <ac:spMk id="10" creationId="{67201622-C9A6-C52B-211D-4522CA92E98D}"/>
          </ac:spMkLst>
        </pc:spChg>
        <pc:spChg chg="add mod">
          <ac:chgData name="Jim Haywood" userId="f433a38f-8751-4b15-82ef-efd646f3522c" providerId="ADAL" clId="{C199C60D-BBB4-42FE-B9BC-6AD1D7C51AE1}" dt="2026-06-18T08:52:57.245" v="741"/>
          <ac:spMkLst>
            <pc:docMk/>
            <pc:sldMk cId="1957708962" sldId="326"/>
            <ac:spMk id="11" creationId="{B3DDF6C8-34BE-49CA-26B2-4CF572242E16}"/>
          </ac:spMkLst>
        </pc:spChg>
        <pc:spChg chg="add mod">
          <ac:chgData name="Jim Haywood" userId="f433a38f-8751-4b15-82ef-efd646f3522c" providerId="ADAL" clId="{C199C60D-BBB4-42FE-B9BC-6AD1D7C51AE1}" dt="2026-06-18T10:53:31.144" v="2368" actId="14100"/>
          <ac:spMkLst>
            <pc:docMk/>
            <pc:sldMk cId="1957708962" sldId="326"/>
            <ac:spMk id="12" creationId="{F6CD9781-80D7-2A06-E200-F2F9D02C8ACE}"/>
          </ac:spMkLst>
        </pc:spChg>
      </pc:sldChg>
      <pc:sldChg chg="modSp mod">
        <pc:chgData name="Jim Haywood" userId="f433a38f-8751-4b15-82ef-efd646f3522c" providerId="ADAL" clId="{C199C60D-BBB4-42FE-B9BC-6AD1D7C51AE1}" dt="2026-06-18T10:55:03.979" v="2370" actId="20577"/>
        <pc:sldMkLst>
          <pc:docMk/>
          <pc:sldMk cId="2289079557" sldId="329"/>
        </pc:sldMkLst>
        <pc:spChg chg="mod">
          <ac:chgData name="Jim Haywood" userId="f433a38f-8751-4b15-82ef-efd646f3522c" providerId="ADAL" clId="{C199C60D-BBB4-42FE-B9BC-6AD1D7C51AE1}" dt="2026-06-18T10:55:03.979" v="2370" actId="20577"/>
          <ac:spMkLst>
            <pc:docMk/>
            <pc:sldMk cId="2289079557" sldId="329"/>
            <ac:spMk id="4" creationId="{3E78422B-ACF8-0A42-E989-A68E3C3B3953}"/>
          </ac:spMkLst>
        </pc:spChg>
      </pc:sldChg>
      <pc:sldChg chg="addSp modSp mod modAnim">
        <pc:chgData name="Jim Haywood" userId="f433a38f-8751-4b15-82ef-efd646f3522c" providerId="ADAL" clId="{C199C60D-BBB4-42FE-B9BC-6AD1D7C51AE1}" dt="2026-06-18T11:10:32.216" v="2398"/>
        <pc:sldMkLst>
          <pc:docMk/>
          <pc:sldMk cId="2635210227" sldId="330"/>
        </pc:sldMkLst>
        <pc:spChg chg="mod">
          <ac:chgData name="Jim Haywood" userId="f433a38f-8751-4b15-82ef-efd646f3522c" providerId="ADAL" clId="{C199C60D-BBB4-42FE-B9BC-6AD1D7C51AE1}" dt="2026-06-18T10:02:59.287" v="982" actId="255"/>
          <ac:spMkLst>
            <pc:docMk/>
            <pc:sldMk cId="2635210227" sldId="330"/>
            <ac:spMk id="3" creationId="{C54756DD-E64D-C573-3B2B-C303851DE216}"/>
          </ac:spMkLst>
        </pc:spChg>
        <pc:spChg chg="add mod">
          <ac:chgData name="Jim Haywood" userId="f433a38f-8751-4b15-82ef-efd646f3522c" providerId="ADAL" clId="{C199C60D-BBB4-42FE-B9BC-6AD1D7C51AE1}" dt="2026-06-18T10:03:38.363" v="984" actId="14100"/>
          <ac:spMkLst>
            <pc:docMk/>
            <pc:sldMk cId="2635210227" sldId="330"/>
            <ac:spMk id="5" creationId="{9DC00984-5B7D-4F01-826D-36F7BB8B5A97}"/>
          </ac:spMkLst>
        </pc:spChg>
      </pc:sldChg>
      <pc:sldChg chg="addSp modSp mod modAnim">
        <pc:chgData name="Jim Haywood" userId="f433a38f-8751-4b15-82ef-efd646f3522c" providerId="ADAL" clId="{C199C60D-BBB4-42FE-B9BC-6AD1D7C51AE1}" dt="2026-06-18T11:13:35.424" v="2406" actId="404"/>
        <pc:sldMkLst>
          <pc:docMk/>
          <pc:sldMk cId="1634877958" sldId="331"/>
        </pc:sldMkLst>
        <pc:spChg chg="mod">
          <ac:chgData name="Jim Haywood" userId="f433a38f-8751-4b15-82ef-efd646f3522c" providerId="ADAL" clId="{C199C60D-BBB4-42FE-B9BC-6AD1D7C51AE1}" dt="2026-06-18T09:06:14.632" v="970" actId="404"/>
          <ac:spMkLst>
            <pc:docMk/>
            <pc:sldMk cId="1634877958" sldId="331"/>
            <ac:spMk id="3" creationId="{6FEC8B97-F905-E059-0D22-C6D1D1EBFAD5}"/>
          </ac:spMkLst>
        </pc:spChg>
        <pc:spChg chg="mod">
          <ac:chgData name="Jim Haywood" userId="f433a38f-8751-4b15-82ef-efd646f3522c" providerId="ADAL" clId="{C199C60D-BBB4-42FE-B9BC-6AD1D7C51AE1}" dt="2026-06-18T11:13:35.424" v="2406" actId="404"/>
          <ac:spMkLst>
            <pc:docMk/>
            <pc:sldMk cId="1634877958" sldId="331"/>
            <ac:spMk id="4" creationId="{65C609E5-3350-558B-F35F-FA8655DFA821}"/>
          </ac:spMkLst>
        </pc:spChg>
        <pc:spChg chg="add mod">
          <ac:chgData name="Jim Haywood" userId="f433a38f-8751-4b15-82ef-efd646f3522c" providerId="ADAL" clId="{C199C60D-BBB4-42FE-B9BC-6AD1D7C51AE1}" dt="2026-06-18T10:38:56.400" v="2142" actId="14100"/>
          <ac:spMkLst>
            <pc:docMk/>
            <pc:sldMk cId="1634877958" sldId="331"/>
            <ac:spMk id="6" creationId="{1949CB16-D53E-243A-3C8D-C3853D2A56C9}"/>
          </ac:spMkLst>
        </pc:spChg>
      </pc:sldChg>
      <pc:sldChg chg="modSp add del mod">
        <pc:chgData name="Jim Haywood" userId="f433a38f-8751-4b15-82ef-efd646f3522c" providerId="ADAL" clId="{C199C60D-BBB4-42FE-B9BC-6AD1D7C51AE1}" dt="2026-06-18T08:31:23.273" v="587" actId="47"/>
        <pc:sldMkLst>
          <pc:docMk/>
          <pc:sldMk cId="3138971735" sldId="332"/>
        </pc:sldMkLst>
        <pc:spChg chg="mod">
          <ac:chgData name="Jim Haywood" userId="f433a38f-8751-4b15-82ef-efd646f3522c" providerId="ADAL" clId="{C199C60D-BBB4-42FE-B9BC-6AD1D7C51AE1}" dt="2026-06-18T08:30:07.179" v="580" actId="14"/>
          <ac:spMkLst>
            <pc:docMk/>
            <pc:sldMk cId="3138971735" sldId="332"/>
            <ac:spMk id="4" creationId="{0FDF64D1-F355-A8ED-6F3B-3CB5D5BE825E}"/>
          </ac:spMkLst>
        </pc:spChg>
      </pc:sldChg>
      <pc:sldChg chg="addSp modSp add mod modAnim">
        <pc:chgData name="Jim Haywood" userId="f433a38f-8751-4b15-82ef-efd646f3522c" providerId="ADAL" clId="{C199C60D-BBB4-42FE-B9BC-6AD1D7C51AE1}" dt="2026-06-18T10:43:29.209" v="2211" actId="20577"/>
        <pc:sldMkLst>
          <pc:docMk/>
          <pc:sldMk cId="958247002" sldId="333"/>
        </pc:sldMkLst>
        <pc:spChg chg="mod">
          <ac:chgData name="Jim Haywood" userId="f433a38f-8751-4b15-82ef-efd646f3522c" providerId="ADAL" clId="{C199C60D-BBB4-42FE-B9BC-6AD1D7C51AE1}" dt="2026-06-18T10:43:29.209" v="2211" actId="20577"/>
          <ac:spMkLst>
            <pc:docMk/>
            <pc:sldMk cId="958247002" sldId="333"/>
            <ac:spMk id="4" creationId="{3005BF99-4979-CF62-0AFB-DC35453C4565}"/>
          </ac:spMkLst>
        </pc:spChg>
        <pc:spChg chg="add mod">
          <ac:chgData name="Jim Haywood" userId="f433a38f-8751-4b15-82ef-efd646f3522c" providerId="ADAL" clId="{C199C60D-BBB4-42FE-B9BC-6AD1D7C51AE1}" dt="2026-06-18T08:45:59.718" v="718" actId="1076"/>
          <ac:spMkLst>
            <pc:docMk/>
            <pc:sldMk cId="958247002" sldId="333"/>
            <ac:spMk id="5" creationId="{A0E4D465-040C-0528-AB94-DB5B746525D9}"/>
          </ac:spMkLst>
        </pc:spChg>
        <pc:spChg chg="add mod">
          <ac:chgData name="Jim Haywood" userId="f433a38f-8751-4b15-82ef-efd646f3522c" providerId="ADAL" clId="{C199C60D-BBB4-42FE-B9BC-6AD1D7C51AE1}" dt="2026-06-18T08:40:34.560" v="684" actId="1076"/>
          <ac:spMkLst>
            <pc:docMk/>
            <pc:sldMk cId="958247002" sldId="333"/>
            <ac:spMk id="7" creationId="{EF084F8B-921C-9024-47D2-8FF14765AFC1}"/>
          </ac:spMkLst>
        </pc:spChg>
        <pc:spChg chg="add mod">
          <ac:chgData name="Jim Haywood" userId="f433a38f-8751-4b15-82ef-efd646f3522c" providerId="ADAL" clId="{C199C60D-BBB4-42FE-B9BC-6AD1D7C51AE1}" dt="2026-06-18T08:45:09.871" v="715" actId="1076"/>
          <ac:spMkLst>
            <pc:docMk/>
            <pc:sldMk cId="958247002" sldId="333"/>
            <ac:spMk id="8" creationId="{8B706B35-46D0-5E31-66F6-F0B1CC24A7F1}"/>
          </ac:spMkLst>
        </pc:spChg>
        <pc:picChg chg="add mod">
          <ac:chgData name="Jim Haywood" userId="f433a38f-8751-4b15-82ef-efd646f3522c" providerId="ADAL" clId="{C199C60D-BBB4-42FE-B9BC-6AD1D7C51AE1}" dt="2026-06-18T08:44:56.175" v="714" actId="1076"/>
          <ac:picMkLst>
            <pc:docMk/>
            <pc:sldMk cId="958247002" sldId="333"/>
            <ac:picMk id="6" creationId="{E079BE85-ED8C-AD36-5991-68D4C05D4400}"/>
          </ac:picMkLst>
        </pc:picChg>
      </pc:sldChg>
      <pc:sldChg chg="modSp add mod">
        <pc:chgData name="Jim Haywood" userId="f433a38f-8751-4b15-82ef-efd646f3522c" providerId="ADAL" clId="{C199C60D-BBB4-42FE-B9BC-6AD1D7C51AE1}" dt="2026-06-18T11:14:24.937" v="2407" actId="404"/>
        <pc:sldMkLst>
          <pc:docMk/>
          <pc:sldMk cId="899209514" sldId="334"/>
        </pc:sldMkLst>
        <pc:spChg chg="mod">
          <ac:chgData name="Jim Haywood" userId="f433a38f-8751-4b15-82ef-efd646f3522c" providerId="ADAL" clId="{C199C60D-BBB4-42FE-B9BC-6AD1D7C51AE1}" dt="2026-06-18T11:14:24.937" v="2407" actId="404"/>
          <ac:spMkLst>
            <pc:docMk/>
            <pc:sldMk cId="899209514" sldId="334"/>
            <ac:spMk id="4" creationId="{4189F703-E1E7-0ABC-96D9-FBF74D55452F}"/>
          </ac:spMkLst>
        </pc:spChg>
      </pc:sldChg>
      <pc:sldChg chg="addSp delSp modSp add mod ord delAnim modAnim">
        <pc:chgData name="Jim Haywood" userId="f433a38f-8751-4b15-82ef-efd646f3522c" providerId="ADAL" clId="{C199C60D-BBB4-42FE-B9BC-6AD1D7C51AE1}" dt="2026-06-18T11:15:00.374" v="2410" actId="313"/>
        <pc:sldMkLst>
          <pc:docMk/>
          <pc:sldMk cId="4081694175" sldId="335"/>
        </pc:sldMkLst>
        <pc:spChg chg="mod">
          <ac:chgData name="Jim Haywood" userId="f433a38f-8751-4b15-82ef-efd646f3522c" providerId="ADAL" clId="{C199C60D-BBB4-42FE-B9BC-6AD1D7C51AE1}" dt="2026-06-18T11:15:00.374" v="2410" actId="313"/>
          <ac:spMkLst>
            <pc:docMk/>
            <pc:sldMk cId="4081694175" sldId="335"/>
            <ac:spMk id="4" creationId="{906845A2-0049-1BB2-0150-EE4708EB245B}"/>
          </ac:spMkLst>
        </pc:spChg>
        <pc:spChg chg="add del mod">
          <ac:chgData name="Jim Haywood" userId="f433a38f-8751-4b15-82ef-efd646f3522c" providerId="ADAL" clId="{C199C60D-BBB4-42FE-B9BC-6AD1D7C51AE1}" dt="2026-06-18T08:45:48.971" v="717" actId="478"/>
          <ac:spMkLst>
            <pc:docMk/>
            <pc:sldMk cId="4081694175" sldId="335"/>
            <ac:spMk id="5" creationId="{8AACC7B7-00A9-D710-584A-78A4D26C7C15}"/>
          </ac:spMkLst>
        </pc:spChg>
        <pc:spChg chg="add del mod">
          <ac:chgData name="Jim Haywood" userId="f433a38f-8751-4b15-82ef-efd646f3522c" providerId="ADAL" clId="{C199C60D-BBB4-42FE-B9BC-6AD1D7C51AE1}" dt="2026-06-18T08:45:44.095" v="716" actId="478"/>
          <ac:spMkLst>
            <pc:docMk/>
            <pc:sldMk cId="4081694175" sldId="335"/>
            <ac:spMk id="7" creationId="{45FFE704-DCE2-47F3-05BC-E48B44E73151}"/>
          </ac:spMkLst>
        </pc:spChg>
        <pc:spChg chg="add del mod">
          <ac:chgData name="Jim Haywood" userId="f433a38f-8751-4b15-82ef-efd646f3522c" providerId="ADAL" clId="{C199C60D-BBB4-42FE-B9BC-6AD1D7C51AE1}" dt="2026-06-18T08:45:44.095" v="716" actId="478"/>
          <ac:spMkLst>
            <pc:docMk/>
            <pc:sldMk cId="4081694175" sldId="335"/>
            <ac:spMk id="8" creationId="{C4D9A66A-6D0C-FED0-58D8-4C48E2227DC3}"/>
          </ac:spMkLst>
        </pc:spChg>
        <pc:picChg chg="add del mod">
          <ac:chgData name="Jim Haywood" userId="f433a38f-8751-4b15-82ef-efd646f3522c" providerId="ADAL" clId="{C199C60D-BBB4-42FE-B9BC-6AD1D7C51AE1}" dt="2026-06-18T08:45:44.095" v="716" actId="478"/>
          <ac:picMkLst>
            <pc:docMk/>
            <pc:sldMk cId="4081694175" sldId="335"/>
            <ac:picMk id="6" creationId="{1C6ECDAC-D255-82E6-FE95-3ECB6CA735F9}"/>
          </ac:picMkLst>
        </pc:picChg>
      </pc:sldChg>
      <pc:sldChg chg="delSp modSp add mod delAnim">
        <pc:chgData name="Jim Haywood" userId="f433a38f-8751-4b15-82ef-efd646f3522c" providerId="ADAL" clId="{C199C60D-BBB4-42FE-B9BC-6AD1D7C51AE1}" dt="2026-06-18T11:13:08.264" v="2405" actId="20577"/>
        <pc:sldMkLst>
          <pc:docMk/>
          <pc:sldMk cId="3929573309" sldId="336"/>
        </pc:sldMkLst>
        <pc:spChg chg="mod">
          <ac:chgData name="Jim Haywood" userId="f433a38f-8751-4b15-82ef-efd646f3522c" providerId="ADAL" clId="{C199C60D-BBB4-42FE-B9BC-6AD1D7C51AE1}" dt="2026-06-18T11:13:08.264" v="2405" actId="20577"/>
          <ac:spMkLst>
            <pc:docMk/>
            <pc:sldMk cId="3929573309" sldId="336"/>
            <ac:spMk id="4" creationId="{87A96534-53A5-4056-1426-2A8962BF7239}"/>
          </ac:spMkLst>
        </pc:spChg>
        <pc:spChg chg="del">
          <ac:chgData name="Jim Haywood" userId="f433a38f-8751-4b15-82ef-efd646f3522c" providerId="ADAL" clId="{C199C60D-BBB4-42FE-B9BC-6AD1D7C51AE1}" dt="2026-06-18T10:24:53.092" v="1161" actId="478"/>
          <ac:spMkLst>
            <pc:docMk/>
            <pc:sldMk cId="3929573309" sldId="336"/>
            <ac:spMk id="8" creationId="{9C281626-ACE2-BD26-6DC6-E8B2EED1B0E3}"/>
          </ac:spMkLst>
        </pc:spChg>
        <pc:spChg chg="del">
          <ac:chgData name="Jim Haywood" userId="f433a38f-8751-4b15-82ef-efd646f3522c" providerId="ADAL" clId="{C199C60D-BBB4-42FE-B9BC-6AD1D7C51AE1}" dt="2026-06-18T10:24:53.092" v="1161" actId="478"/>
          <ac:spMkLst>
            <pc:docMk/>
            <pc:sldMk cId="3929573309" sldId="336"/>
            <ac:spMk id="9" creationId="{A9F54E1F-CC06-5A73-A59A-E4A3A208EB6E}"/>
          </ac:spMkLst>
        </pc:spChg>
        <pc:spChg chg="del">
          <ac:chgData name="Jim Haywood" userId="f433a38f-8751-4b15-82ef-efd646f3522c" providerId="ADAL" clId="{C199C60D-BBB4-42FE-B9BC-6AD1D7C51AE1}" dt="2026-06-18T10:24:53.092" v="1161" actId="478"/>
          <ac:spMkLst>
            <pc:docMk/>
            <pc:sldMk cId="3929573309" sldId="336"/>
            <ac:spMk id="11" creationId="{649FF894-837F-8AA4-1A27-FD5D3FACCE01}"/>
          </ac:spMkLst>
        </pc:spChg>
        <pc:spChg chg="del">
          <ac:chgData name="Jim Haywood" userId="f433a38f-8751-4b15-82ef-efd646f3522c" providerId="ADAL" clId="{C199C60D-BBB4-42FE-B9BC-6AD1D7C51AE1}" dt="2026-06-18T10:24:53.092" v="1161" actId="478"/>
          <ac:spMkLst>
            <pc:docMk/>
            <pc:sldMk cId="3929573309" sldId="336"/>
            <ac:spMk id="12" creationId="{50FB1CA8-4D0E-5ABD-498E-C4E487FB4468}"/>
          </ac:spMkLst>
        </pc:spChg>
        <pc:spChg chg="del">
          <ac:chgData name="Jim Haywood" userId="f433a38f-8751-4b15-82ef-efd646f3522c" providerId="ADAL" clId="{C199C60D-BBB4-42FE-B9BC-6AD1D7C51AE1}" dt="2026-06-18T10:24:53.092" v="1161" actId="478"/>
          <ac:spMkLst>
            <pc:docMk/>
            <pc:sldMk cId="3929573309" sldId="336"/>
            <ac:spMk id="13" creationId="{AD052B11-2681-E920-500E-F8D913E2EEF1}"/>
          </ac:spMkLst>
        </pc:spChg>
        <pc:picChg chg="del">
          <ac:chgData name="Jim Haywood" userId="f433a38f-8751-4b15-82ef-efd646f3522c" providerId="ADAL" clId="{C199C60D-BBB4-42FE-B9BC-6AD1D7C51AE1}" dt="2026-06-18T10:24:53.092" v="1161" actId="478"/>
          <ac:picMkLst>
            <pc:docMk/>
            <pc:sldMk cId="3929573309" sldId="336"/>
            <ac:picMk id="6" creationId="{A4F15E36-5A08-1BA9-F41F-3C58E9CE6AA4}"/>
          </ac:picMkLst>
        </pc:picChg>
        <pc:picChg chg="del">
          <ac:chgData name="Jim Haywood" userId="f433a38f-8751-4b15-82ef-efd646f3522c" providerId="ADAL" clId="{C199C60D-BBB4-42FE-B9BC-6AD1D7C51AE1}" dt="2026-06-18T10:24:53.092" v="1161" actId="478"/>
          <ac:picMkLst>
            <pc:docMk/>
            <pc:sldMk cId="3929573309" sldId="336"/>
            <ac:picMk id="7" creationId="{97E163B9-65B6-5F91-9335-A75C6F368E0B}"/>
          </ac:picMkLst>
        </pc:picChg>
      </pc:sldChg>
      <pc:sldChg chg="delSp modSp add mod delAnim modAnim">
        <pc:chgData name="Jim Haywood" userId="f433a38f-8751-4b15-82ef-efd646f3522c" providerId="ADAL" clId="{C199C60D-BBB4-42FE-B9BC-6AD1D7C51AE1}" dt="2026-06-18T10:51:04.715" v="2364" actId="14100"/>
        <pc:sldMkLst>
          <pc:docMk/>
          <pc:sldMk cId="156544889" sldId="337"/>
        </pc:sldMkLst>
        <pc:spChg chg="mod">
          <ac:chgData name="Jim Haywood" userId="f433a38f-8751-4b15-82ef-efd646f3522c" providerId="ADAL" clId="{C199C60D-BBB4-42FE-B9BC-6AD1D7C51AE1}" dt="2026-06-18T10:51:04.715" v="2364" actId="14100"/>
          <ac:spMkLst>
            <pc:docMk/>
            <pc:sldMk cId="156544889" sldId="337"/>
            <ac:spMk id="3" creationId="{66FA5711-8ADB-972C-8128-4C93A49FB455}"/>
          </ac:spMkLst>
        </pc:spChg>
        <pc:spChg chg="mod">
          <ac:chgData name="Jim Haywood" userId="f433a38f-8751-4b15-82ef-efd646f3522c" providerId="ADAL" clId="{C199C60D-BBB4-42FE-B9BC-6AD1D7C51AE1}" dt="2026-06-18T10:47:14.701" v="2348" actId="14100"/>
          <ac:spMkLst>
            <pc:docMk/>
            <pc:sldMk cId="156544889" sldId="337"/>
            <ac:spMk id="4" creationId="{59F52DDF-08E4-7819-541E-50C1201F2913}"/>
          </ac:spMkLst>
        </pc:spChg>
        <pc:spChg chg="del">
          <ac:chgData name="Jim Haywood" userId="f433a38f-8751-4b15-82ef-efd646f3522c" providerId="ADAL" clId="{C199C60D-BBB4-42FE-B9BC-6AD1D7C51AE1}" dt="2026-06-18T10:44:29.498" v="2214" actId="478"/>
          <ac:spMkLst>
            <pc:docMk/>
            <pc:sldMk cId="156544889" sldId="337"/>
            <ac:spMk id="5" creationId="{88C5E3A0-2A68-3065-BA58-80EB16B72BFF}"/>
          </ac:spMkLst>
        </pc:spChg>
        <pc:spChg chg="del">
          <ac:chgData name="Jim Haywood" userId="f433a38f-8751-4b15-82ef-efd646f3522c" providerId="ADAL" clId="{C199C60D-BBB4-42FE-B9BC-6AD1D7C51AE1}" dt="2026-06-18T10:44:29.498" v="2214" actId="478"/>
          <ac:spMkLst>
            <pc:docMk/>
            <pc:sldMk cId="156544889" sldId="337"/>
            <ac:spMk id="7" creationId="{513DF8FA-DED2-9B34-2150-6672768C5016}"/>
          </ac:spMkLst>
        </pc:spChg>
        <pc:spChg chg="del">
          <ac:chgData name="Jim Haywood" userId="f433a38f-8751-4b15-82ef-efd646f3522c" providerId="ADAL" clId="{C199C60D-BBB4-42FE-B9BC-6AD1D7C51AE1}" dt="2026-06-18T10:44:29.498" v="2214" actId="478"/>
          <ac:spMkLst>
            <pc:docMk/>
            <pc:sldMk cId="156544889" sldId="337"/>
            <ac:spMk id="8" creationId="{E050129B-CDBB-CAF5-1D2E-0F6D15471B2D}"/>
          </ac:spMkLst>
        </pc:spChg>
        <pc:picChg chg="del">
          <ac:chgData name="Jim Haywood" userId="f433a38f-8751-4b15-82ef-efd646f3522c" providerId="ADAL" clId="{C199C60D-BBB4-42FE-B9BC-6AD1D7C51AE1}" dt="2026-06-18T10:44:19.545" v="2213" actId="478"/>
          <ac:picMkLst>
            <pc:docMk/>
            <pc:sldMk cId="156544889" sldId="337"/>
            <ac:picMk id="6" creationId="{B2E4C562-0837-3E9B-8646-B2CE1A09CCE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27AE4B-3696-2245-95F6-0B0C6C43983B}"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FCC5B7-BD68-7342-AA86-794614EEE704}" type="slidenum">
              <a:rPr lang="en-US" smtClean="0"/>
              <a:t>‹#›</a:t>
            </a:fld>
            <a:endParaRPr lang="en-US"/>
          </a:p>
        </p:txBody>
      </p:sp>
    </p:spTree>
    <p:extLst>
      <p:ext uri="{BB962C8B-B14F-4D97-AF65-F5344CB8AC3E}">
        <p14:creationId xmlns:p14="http://schemas.microsoft.com/office/powerpoint/2010/main" val="1955462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Option 1 - Light">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C45A9CC-B6D4-5D68-CBD3-FBADA6D032FB}"/>
              </a:ext>
            </a:extLst>
          </p:cNvPr>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blue text on a black background&#10;&#10;AI-generated content may be incorrect.">
            <a:extLst>
              <a:ext uri="{FF2B5EF4-FFF2-40B4-BE49-F238E27FC236}">
                <a16:creationId xmlns:a16="http://schemas.microsoft.com/office/drawing/2014/main" id="{58793C65-9924-C569-E216-36BF31F40F2F}"/>
              </a:ext>
            </a:extLst>
          </p:cNvPr>
          <p:cNvPicPr>
            <a:picLocks noChangeAspect="1"/>
          </p:cNvPicPr>
          <p:nvPr userDrawn="1"/>
        </p:nvPicPr>
        <p:blipFill>
          <a:blip r:embed="rId2"/>
          <a:stretch>
            <a:fillRect/>
          </a:stretch>
        </p:blipFill>
        <p:spPr>
          <a:xfrm>
            <a:off x="360001" y="360000"/>
            <a:ext cx="3147288" cy="393411"/>
          </a:xfrm>
          <a:prstGeom prst="rect">
            <a:avLst/>
          </a:prstGeom>
        </p:spPr>
      </p:pic>
      <p:sp>
        <p:nvSpPr>
          <p:cNvPr id="9" name="TextBox 8">
            <a:extLst>
              <a:ext uri="{FF2B5EF4-FFF2-40B4-BE49-F238E27FC236}">
                <a16:creationId xmlns:a16="http://schemas.microsoft.com/office/drawing/2014/main" id="{2143FD38-D606-DF6B-5368-354E9FC07C7F}"/>
              </a:ext>
            </a:extLst>
          </p:cNvPr>
          <p:cNvSpPr txBox="1"/>
          <p:nvPr userDrawn="1"/>
        </p:nvSpPr>
        <p:spPr>
          <a:xfrm>
            <a:off x="359999" y="6190223"/>
            <a:ext cx="3560648" cy="307777"/>
          </a:xfrm>
          <a:prstGeom prst="rect">
            <a:avLst/>
          </a:prstGeom>
          <a:noFill/>
        </p:spPr>
        <p:txBody>
          <a:bodyPr wrap="square" rtlCol="0">
            <a:spAutoFit/>
          </a:bodyPr>
          <a:lstStyle/>
          <a:p>
            <a:r>
              <a:rPr lang="en-US" sz="1400" b="1" dirty="0" err="1">
                <a:solidFill>
                  <a:schemeClr val="accent1"/>
                </a:solidFill>
              </a:rPr>
              <a:t>parentpaygroup.com</a:t>
            </a:r>
            <a:endParaRPr lang="en-US" sz="1400" b="1" dirty="0">
              <a:solidFill>
                <a:schemeClr val="accent1"/>
              </a:solidFill>
            </a:endParaRPr>
          </a:p>
        </p:txBody>
      </p:sp>
      <p:sp>
        <p:nvSpPr>
          <p:cNvPr id="11" name="Picture Placeholder 10">
            <a:extLst>
              <a:ext uri="{FF2B5EF4-FFF2-40B4-BE49-F238E27FC236}">
                <a16:creationId xmlns:a16="http://schemas.microsoft.com/office/drawing/2014/main" id="{5CBAF83E-5D73-BB18-437E-1A8A6A652856}"/>
              </a:ext>
            </a:extLst>
          </p:cNvPr>
          <p:cNvSpPr>
            <a:spLocks noGrp="1"/>
          </p:cNvSpPr>
          <p:nvPr>
            <p:ph type="pic" sz="quarter" idx="10"/>
          </p:nvPr>
        </p:nvSpPr>
        <p:spPr>
          <a:xfrm>
            <a:off x="7064679" y="0"/>
            <a:ext cx="5127321" cy="6858000"/>
          </a:xfrm>
        </p:spPr>
        <p:txBody>
          <a:bodyPr/>
          <a:lstStyle/>
          <a:p>
            <a:r>
              <a:rPr lang="en-US"/>
              <a:t>Click icon to add picture</a:t>
            </a:r>
          </a:p>
        </p:txBody>
      </p:sp>
      <p:sp>
        <p:nvSpPr>
          <p:cNvPr id="6" name="Title 4">
            <a:extLst>
              <a:ext uri="{FF2B5EF4-FFF2-40B4-BE49-F238E27FC236}">
                <a16:creationId xmlns:a16="http://schemas.microsoft.com/office/drawing/2014/main" id="{A0DA8076-FC1E-3782-E7F8-57A4C3CD184D}"/>
              </a:ext>
            </a:extLst>
          </p:cNvPr>
          <p:cNvSpPr>
            <a:spLocks noGrp="1"/>
          </p:cNvSpPr>
          <p:nvPr>
            <p:ph type="ctrTitle"/>
          </p:nvPr>
        </p:nvSpPr>
        <p:spPr>
          <a:xfrm>
            <a:off x="360001" y="1404000"/>
            <a:ext cx="6435370" cy="2387600"/>
          </a:xfrm>
        </p:spPr>
        <p:txBody>
          <a:bodyPr anchor="b"/>
          <a:lstStyle/>
          <a:p>
            <a:r>
              <a:rPr lang="en-US"/>
              <a:t>Click to edit Master title style</a:t>
            </a:r>
            <a:endParaRPr lang="en-US" dirty="0"/>
          </a:p>
        </p:txBody>
      </p:sp>
      <p:sp>
        <p:nvSpPr>
          <p:cNvPr id="7" name="Subtitle 5">
            <a:extLst>
              <a:ext uri="{FF2B5EF4-FFF2-40B4-BE49-F238E27FC236}">
                <a16:creationId xmlns:a16="http://schemas.microsoft.com/office/drawing/2014/main" id="{2299E03A-1AB8-1D22-825C-1AAFF0C7B22A}"/>
              </a:ext>
            </a:extLst>
          </p:cNvPr>
          <p:cNvSpPr>
            <a:spLocks noGrp="1"/>
          </p:cNvSpPr>
          <p:nvPr>
            <p:ph type="subTitle" idx="1"/>
          </p:nvPr>
        </p:nvSpPr>
        <p:spPr>
          <a:xfrm>
            <a:off x="360000" y="3896748"/>
            <a:ext cx="6435370" cy="1655762"/>
          </a:xfrm>
        </p:spPr>
        <p:txBody>
          <a:bodyPr/>
          <a:lstStyle>
            <a:lvl1pPr>
              <a:buNone/>
              <a:defRPr/>
            </a:lvl1pPr>
          </a:lstStyle>
          <a:p>
            <a:r>
              <a:rPr lang="en-US"/>
              <a:t>Click to edit Master subtitle style</a:t>
            </a:r>
            <a:endParaRPr lang="en-US" dirty="0"/>
          </a:p>
        </p:txBody>
      </p:sp>
    </p:spTree>
    <p:extLst>
      <p:ext uri="{BB962C8B-B14F-4D97-AF65-F5344CB8AC3E}">
        <p14:creationId xmlns:p14="http://schemas.microsoft.com/office/powerpoint/2010/main" val="3130571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Option 2 - Light">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C45A9CC-B6D4-5D68-CBD3-FBADA6D032FB}"/>
              </a:ext>
            </a:extLst>
          </p:cNvPr>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E6540570-8023-3247-C24E-01D35F171F65}"/>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descr="A blue text on a black background&#10;&#10;AI-generated content may be incorrect.">
            <a:extLst>
              <a:ext uri="{FF2B5EF4-FFF2-40B4-BE49-F238E27FC236}">
                <a16:creationId xmlns:a16="http://schemas.microsoft.com/office/drawing/2014/main" id="{58793C65-9924-C569-E216-36BF31F40F2F}"/>
              </a:ext>
            </a:extLst>
          </p:cNvPr>
          <p:cNvPicPr>
            <a:picLocks noChangeAspect="1"/>
          </p:cNvPicPr>
          <p:nvPr userDrawn="1"/>
        </p:nvPicPr>
        <p:blipFill>
          <a:blip r:embed="rId3"/>
          <a:stretch>
            <a:fillRect/>
          </a:stretch>
        </p:blipFill>
        <p:spPr>
          <a:xfrm>
            <a:off x="360001" y="360000"/>
            <a:ext cx="3147288" cy="393411"/>
          </a:xfrm>
          <a:prstGeom prst="rect">
            <a:avLst/>
          </a:prstGeom>
        </p:spPr>
      </p:pic>
      <p:sp>
        <p:nvSpPr>
          <p:cNvPr id="9" name="TextBox 8">
            <a:extLst>
              <a:ext uri="{FF2B5EF4-FFF2-40B4-BE49-F238E27FC236}">
                <a16:creationId xmlns:a16="http://schemas.microsoft.com/office/drawing/2014/main" id="{2143FD38-D606-DF6B-5368-354E9FC07C7F}"/>
              </a:ext>
            </a:extLst>
          </p:cNvPr>
          <p:cNvSpPr txBox="1"/>
          <p:nvPr userDrawn="1"/>
        </p:nvSpPr>
        <p:spPr>
          <a:xfrm>
            <a:off x="359999" y="6190223"/>
            <a:ext cx="3560648" cy="307777"/>
          </a:xfrm>
          <a:prstGeom prst="rect">
            <a:avLst/>
          </a:prstGeom>
          <a:noFill/>
        </p:spPr>
        <p:txBody>
          <a:bodyPr wrap="square" rtlCol="0">
            <a:spAutoFit/>
          </a:bodyPr>
          <a:lstStyle/>
          <a:p>
            <a:r>
              <a:rPr lang="en-US" sz="1400" b="1" dirty="0" err="1">
                <a:solidFill>
                  <a:schemeClr val="accent1"/>
                </a:solidFill>
              </a:rPr>
              <a:t>parentpaygroup.com</a:t>
            </a:r>
            <a:endParaRPr lang="en-US" sz="1400" b="1" dirty="0">
              <a:solidFill>
                <a:schemeClr val="accent1"/>
              </a:solidFill>
            </a:endParaRPr>
          </a:p>
        </p:txBody>
      </p:sp>
      <p:sp>
        <p:nvSpPr>
          <p:cNvPr id="11" name="Picture Placeholder 10">
            <a:extLst>
              <a:ext uri="{FF2B5EF4-FFF2-40B4-BE49-F238E27FC236}">
                <a16:creationId xmlns:a16="http://schemas.microsoft.com/office/drawing/2014/main" id="{5CBAF83E-5D73-BB18-437E-1A8A6A652856}"/>
              </a:ext>
            </a:extLst>
          </p:cNvPr>
          <p:cNvSpPr>
            <a:spLocks noGrp="1"/>
          </p:cNvSpPr>
          <p:nvPr>
            <p:ph type="pic" sz="quarter" idx="10"/>
          </p:nvPr>
        </p:nvSpPr>
        <p:spPr>
          <a:xfrm>
            <a:off x="7064679" y="0"/>
            <a:ext cx="5127321" cy="6858000"/>
          </a:xfrm>
        </p:spPr>
        <p:txBody>
          <a:bodyPr/>
          <a:lstStyle/>
          <a:p>
            <a:r>
              <a:rPr lang="en-US"/>
              <a:t>Click icon to add picture</a:t>
            </a:r>
          </a:p>
        </p:txBody>
      </p:sp>
      <p:sp>
        <p:nvSpPr>
          <p:cNvPr id="2" name="Title 4">
            <a:extLst>
              <a:ext uri="{FF2B5EF4-FFF2-40B4-BE49-F238E27FC236}">
                <a16:creationId xmlns:a16="http://schemas.microsoft.com/office/drawing/2014/main" id="{D99C84EA-0D52-004D-D4E8-F25F23187B57}"/>
              </a:ext>
            </a:extLst>
          </p:cNvPr>
          <p:cNvSpPr>
            <a:spLocks noGrp="1"/>
          </p:cNvSpPr>
          <p:nvPr>
            <p:ph type="ctrTitle"/>
          </p:nvPr>
        </p:nvSpPr>
        <p:spPr>
          <a:xfrm>
            <a:off x="360001" y="1404000"/>
            <a:ext cx="6435370" cy="2387600"/>
          </a:xfrm>
        </p:spPr>
        <p:txBody>
          <a:bodyPr anchor="b"/>
          <a:lstStyle/>
          <a:p>
            <a:r>
              <a:rPr lang="en-US"/>
              <a:t>Click to edit Master title style</a:t>
            </a:r>
            <a:endParaRPr lang="en-US" dirty="0"/>
          </a:p>
        </p:txBody>
      </p:sp>
      <p:sp>
        <p:nvSpPr>
          <p:cNvPr id="3" name="Subtitle 5">
            <a:extLst>
              <a:ext uri="{FF2B5EF4-FFF2-40B4-BE49-F238E27FC236}">
                <a16:creationId xmlns:a16="http://schemas.microsoft.com/office/drawing/2014/main" id="{51ECF4E6-0DB7-6492-CC3E-00AC642BB848}"/>
              </a:ext>
            </a:extLst>
          </p:cNvPr>
          <p:cNvSpPr>
            <a:spLocks noGrp="1"/>
          </p:cNvSpPr>
          <p:nvPr>
            <p:ph type="subTitle" idx="1"/>
          </p:nvPr>
        </p:nvSpPr>
        <p:spPr>
          <a:xfrm>
            <a:off x="360000" y="3896748"/>
            <a:ext cx="6435370" cy="1655762"/>
          </a:xfrm>
        </p:spPr>
        <p:txBody>
          <a:bodyPr/>
          <a:lstStyle>
            <a:lvl1pPr>
              <a:buNone/>
              <a:defRPr/>
            </a:lvl1pPr>
          </a:lstStyle>
          <a:p>
            <a:r>
              <a:rPr lang="en-US"/>
              <a:t>Click to edit Master subtitle style</a:t>
            </a:r>
            <a:endParaRPr lang="en-US" dirty="0"/>
          </a:p>
        </p:txBody>
      </p:sp>
    </p:spTree>
    <p:extLst>
      <p:ext uri="{BB962C8B-B14F-4D97-AF65-F5344CB8AC3E}">
        <p14:creationId xmlns:p14="http://schemas.microsoft.com/office/powerpoint/2010/main" val="1092554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Divider - Light">
    <p:bg>
      <p:bgPr>
        <a:solidFill>
          <a:schemeClr val="bg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5CBAF83E-5D73-BB18-437E-1A8A6A652856}"/>
              </a:ext>
            </a:extLst>
          </p:cNvPr>
          <p:cNvSpPr>
            <a:spLocks noGrp="1"/>
          </p:cNvSpPr>
          <p:nvPr>
            <p:ph type="pic" sz="quarter" idx="10"/>
          </p:nvPr>
        </p:nvSpPr>
        <p:spPr>
          <a:xfrm>
            <a:off x="7064679" y="0"/>
            <a:ext cx="5127321" cy="6858000"/>
          </a:xfrm>
        </p:spPr>
        <p:txBody>
          <a:bodyPr/>
          <a:lstStyle/>
          <a:p>
            <a:r>
              <a:rPr lang="en-US"/>
              <a:t>Click icon to add picture</a:t>
            </a:r>
          </a:p>
        </p:txBody>
      </p:sp>
      <p:sp>
        <p:nvSpPr>
          <p:cNvPr id="6" name="Title 1">
            <a:extLst>
              <a:ext uri="{FF2B5EF4-FFF2-40B4-BE49-F238E27FC236}">
                <a16:creationId xmlns:a16="http://schemas.microsoft.com/office/drawing/2014/main" id="{CB35592A-C883-9A08-E672-0B76C51B6A10}"/>
              </a:ext>
            </a:extLst>
          </p:cNvPr>
          <p:cNvSpPr>
            <a:spLocks noGrp="1"/>
          </p:cNvSpPr>
          <p:nvPr>
            <p:ph type="ctrTitle" hasCustomPrompt="1"/>
          </p:nvPr>
        </p:nvSpPr>
        <p:spPr>
          <a:xfrm>
            <a:off x="360001" y="2054240"/>
            <a:ext cx="5735999" cy="2387600"/>
          </a:xfrm>
        </p:spPr>
        <p:txBody>
          <a:bodyPr anchor="ctr">
            <a:normAutofit/>
          </a:bodyPr>
          <a:lstStyle>
            <a:lvl1pPr algn="l">
              <a:defRPr sz="3600">
                <a:latin typeface="+mj-lt"/>
              </a:defRPr>
            </a:lvl1pPr>
          </a:lstStyle>
          <a:p>
            <a:r>
              <a:rPr lang="en-GB" dirty="0"/>
              <a:t>Click to add title</a:t>
            </a:r>
            <a:endParaRPr lang="en-US" dirty="0"/>
          </a:p>
        </p:txBody>
      </p:sp>
    </p:spTree>
    <p:extLst>
      <p:ext uri="{BB962C8B-B14F-4D97-AF65-F5344CB8AC3E}">
        <p14:creationId xmlns:p14="http://schemas.microsoft.com/office/powerpoint/2010/main" val="332230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Option 1 - Ligh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21094A5-A4E8-84DB-92B6-686E65363B78}"/>
              </a:ext>
            </a:extLst>
          </p:cNvPr>
          <p:cNvSpPr>
            <a:spLocks noGrp="1"/>
          </p:cNvSpPr>
          <p:nvPr>
            <p:ph type="sldNum" sz="quarter" idx="12"/>
          </p:nvPr>
        </p:nvSpPr>
        <p:spPr/>
        <p:txBody>
          <a:bodyPr/>
          <a:lstStyle/>
          <a:p>
            <a:fld id="{24B2F50B-B321-C345-8E92-70B1D2748CEA}" type="slidenum">
              <a:rPr lang="en-US" smtClean="0"/>
              <a:t>‹#›</a:t>
            </a:fld>
            <a:endParaRPr lang="en-US"/>
          </a:p>
        </p:txBody>
      </p:sp>
      <p:sp>
        <p:nvSpPr>
          <p:cNvPr id="7" name="Title 1">
            <a:extLst>
              <a:ext uri="{FF2B5EF4-FFF2-40B4-BE49-F238E27FC236}">
                <a16:creationId xmlns:a16="http://schemas.microsoft.com/office/drawing/2014/main" id="{C3006709-8C0A-BA3D-9DBD-66703E9CEA0E}"/>
              </a:ext>
            </a:extLst>
          </p:cNvPr>
          <p:cNvSpPr>
            <a:spLocks noGrp="1"/>
          </p:cNvSpPr>
          <p:nvPr>
            <p:ph type="title"/>
          </p:nvPr>
        </p:nvSpPr>
        <p:spPr>
          <a:xfrm>
            <a:off x="360000" y="275959"/>
            <a:ext cx="9859267" cy="975779"/>
          </a:xfrm>
        </p:spPr>
        <p:txBody>
          <a:body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9877E813-2717-1D5F-207C-E7C2CB591F04}"/>
              </a:ext>
            </a:extLst>
          </p:cNvPr>
          <p:cNvSpPr>
            <a:spLocks noGrp="1"/>
          </p:cNvSpPr>
          <p:nvPr>
            <p:ph idx="1"/>
          </p:nvPr>
        </p:nvSpPr>
        <p:spPr>
          <a:xfrm>
            <a:off x="360000" y="1442906"/>
            <a:ext cx="11481272" cy="4642009"/>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7">
            <a:extLst>
              <a:ext uri="{FF2B5EF4-FFF2-40B4-BE49-F238E27FC236}">
                <a16:creationId xmlns:a16="http://schemas.microsoft.com/office/drawing/2014/main" id="{18A8443A-9E4C-6E6C-FFE5-6B516434EE14}"/>
              </a:ext>
            </a:extLst>
          </p:cNvPr>
          <p:cNvSpPr>
            <a:spLocks noGrp="1"/>
          </p:cNvSpPr>
          <p:nvPr>
            <p:ph type="body" sz="quarter" idx="18" hasCustomPrompt="1"/>
          </p:nvPr>
        </p:nvSpPr>
        <p:spPr>
          <a:xfrm>
            <a:off x="10658841" y="399753"/>
            <a:ext cx="1157624" cy="272659"/>
          </a:xfrm>
          <a:prstGeom prst="roundRect">
            <a:avLst>
              <a:gd name="adj" fmla="val 50000"/>
            </a:avLst>
          </a:prstGeom>
          <a:solidFill>
            <a:schemeClr val="accent5"/>
          </a:solidFill>
          <a:ln>
            <a:noFill/>
          </a:ln>
        </p:spPr>
        <p:style>
          <a:lnRef idx="2">
            <a:schemeClr val="accent1"/>
          </a:lnRef>
          <a:fillRef idx="1">
            <a:schemeClr val="lt1"/>
          </a:fillRef>
          <a:effectRef idx="0">
            <a:schemeClr val="accent1"/>
          </a:effectRef>
          <a:fontRef idx="minor">
            <a:schemeClr val="dk1"/>
          </a:fontRef>
        </p:style>
        <p:txBody>
          <a:bodyPr wrap="none" lIns="54000" tIns="0" rIns="72000" bIns="0" anchor="ctr" anchorCtr="0">
            <a:spAutoFit/>
          </a:bodyPr>
          <a:lstStyle>
            <a:lvl1pPr algn="r">
              <a:buClr>
                <a:schemeClr val="accent1"/>
              </a:buClr>
              <a:buSzPct val="100000"/>
              <a:buFontTx/>
              <a:buBlip>
                <a:blip r:embed="rId2"/>
              </a:buBlip>
              <a:defRPr sz="1400">
                <a:solidFill>
                  <a:schemeClr val="tx1"/>
                </a:solidFill>
              </a:defRPr>
            </a:lvl1pPr>
          </a:lstStyle>
          <a:p>
            <a:pPr lvl="0"/>
            <a:r>
              <a:rPr lang="en-GB" dirty="0"/>
              <a:t>Category</a:t>
            </a:r>
          </a:p>
        </p:txBody>
      </p:sp>
    </p:spTree>
    <p:extLst>
      <p:ext uri="{BB962C8B-B14F-4D97-AF65-F5344CB8AC3E}">
        <p14:creationId xmlns:p14="http://schemas.microsoft.com/office/powerpoint/2010/main" val="1675948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Option 2 - Light">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31D1C6CB-F7DF-2373-7B91-1D9522BE977C}"/>
              </a:ext>
            </a:extLst>
          </p:cNvPr>
          <p:cNvSpPr>
            <a:spLocks noGrp="1"/>
          </p:cNvSpPr>
          <p:nvPr>
            <p:ph idx="1"/>
          </p:nvPr>
        </p:nvSpPr>
        <p:spPr>
          <a:xfrm>
            <a:off x="360000" y="1442906"/>
            <a:ext cx="7470589" cy="4257883"/>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a:extLst>
              <a:ext uri="{FF2B5EF4-FFF2-40B4-BE49-F238E27FC236}">
                <a16:creationId xmlns:a16="http://schemas.microsoft.com/office/drawing/2014/main" id="{75BA50AE-A47B-1666-3A32-54ABE3CD95CF}"/>
              </a:ext>
            </a:extLst>
          </p:cNvPr>
          <p:cNvSpPr>
            <a:spLocks noGrp="1"/>
          </p:cNvSpPr>
          <p:nvPr>
            <p:ph type="sldNum" sz="quarter" idx="12"/>
          </p:nvPr>
        </p:nvSpPr>
        <p:spPr>
          <a:xfrm>
            <a:off x="9098072" y="6290475"/>
            <a:ext cx="2743200" cy="365125"/>
          </a:xfrm>
        </p:spPr>
        <p:txBody>
          <a:bodyPr/>
          <a:lstStyle/>
          <a:p>
            <a:fld id="{24B2F50B-B321-C345-8E92-70B1D2748CEA}" type="slidenum">
              <a:rPr lang="en-US" smtClean="0"/>
              <a:t>‹#›</a:t>
            </a:fld>
            <a:endParaRPr lang="en-US"/>
          </a:p>
        </p:txBody>
      </p:sp>
      <p:sp>
        <p:nvSpPr>
          <p:cNvPr id="14" name="Text Placeholder 7">
            <a:extLst>
              <a:ext uri="{FF2B5EF4-FFF2-40B4-BE49-F238E27FC236}">
                <a16:creationId xmlns:a16="http://schemas.microsoft.com/office/drawing/2014/main" id="{9CBB1F5E-0C3E-8609-1BB4-F20168B08F9E}"/>
              </a:ext>
            </a:extLst>
          </p:cNvPr>
          <p:cNvSpPr>
            <a:spLocks noGrp="1"/>
          </p:cNvSpPr>
          <p:nvPr>
            <p:ph type="body" sz="quarter" idx="18" hasCustomPrompt="1"/>
          </p:nvPr>
        </p:nvSpPr>
        <p:spPr>
          <a:xfrm>
            <a:off x="10658841" y="399753"/>
            <a:ext cx="1157624" cy="272659"/>
          </a:xfrm>
          <a:prstGeom prst="roundRect">
            <a:avLst>
              <a:gd name="adj" fmla="val 50000"/>
            </a:avLst>
          </a:prstGeom>
          <a:solidFill>
            <a:schemeClr val="accent5"/>
          </a:solidFill>
          <a:ln>
            <a:noFill/>
          </a:ln>
        </p:spPr>
        <p:style>
          <a:lnRef idx="2">
            <a:schemeClr val="accent1"/>
          </a:lnRef>
          <a:fillRef idx="1">
            <a:schemeClr val="lt1"/>
          </a:fillRef>
          <a:effectRef idx="0">
            <a:schemeClr val="accent1"/>
          </a:effectRef>
          <a:fontRef idx="minor">
            <a:schemeClr val="dk1"/>
          </a:fontRef>
        </p:style>
        <p:txBody>
          <a:bodyPr wrap="none" lIns="54000" tIns="0" rIns="72000" bIns="0" anchor="ctr" anchorCtr="0">
            <a:spAutoFit/>
          </a:bodyPr>
          <a:lstStyle>
            <a:lvl1pPr algn="r">
              <a:buClr>
                <a:schemeClr val="accent1"/>
              </a:buClr>
              <a:buSzPct val="100000"/>
              <a:buFontTx/>
              <a:buBlip>
                <a:blip r:embed="rId2"/>
              </a:buBlip>
              <a:defRPr sz="1400">
                <a:solidFill>
                  <a:schemeClr val="tx1"/>
                </a:solidFill>
              </a:defRPr>
            </a:lvl1pPr>
          </a:lstStyle>
          <a:p>
            <a:pPr lvl="0"/>
            <a:r>
              <a:rPr lang="en-GB" dirty="0"/>
              <a:t>Category</a:t>
            </a:r>
          </a:p>
        </p:txBody>
      </p:sp>
      <p:sp>
        <p:nvSpPr>
          <p:cNvPr id="3" name="Picture Placeholder 10">
            <a:extLst>
              <a:ext uri="{FF2B5EF4-FFF2-40B4-BE49-F238E27FC236}">
                <a16:creationId xmlns:a16="http://schemas.microsoft.com/office/drawing/2014/main" id="{CCA9211B-5CBE-4FD0-729B-2DB525A7465B}"/>
              </a:ext>
            </a:extLst>
          </p:cNvPr>
          <p:cNvSpPr>
            <a:spLocks noGrp="1"/>
          </p:cNvSpPr>
          <p:nvPr>
            <p:ph type="pic" sz="quarter" idx="15"/>
          </p:nvPr>
        </p:nvSpPr>
        <p:spPr>
          <a:xfrm>
            <a:off x="7988968" y="854343"/>
            <a:ext cx="3852304" cy="5436132"/>
          </a:xfrm>
          <a:prstGeom prst="roundRect">
            <a:avLst>
              <a:gd name="adj" fmla="val 3503"/>
            </a:avLst>
          </a:prstGeom>
          <a:solidFill>
            <a:schemeClr val="bg1"/>
          </a:solidFill>
        </p:spPr>
        <p:txBody>
          <a:bodyPr/>
          <a:lstStyle/>
          <a:p>
            <a:r>
              <a:rPr lang="en-US"/>
              <a:t>Click icon to add picture</a:t>
            </a:r>
          </a:p>
        </p:txBody>
      </p:sp>
      <p:sp>
        <p:nvSpPr>
          <p:cNvPr id="5" name="Title 1">
            <a:extLst>
              <a:ext uri="{FF2B5EF4-FFF2-40B4-BE49-F238E27FC236}">
                <a16:creationId xmlns:a16="http://schemas.microsoft.com/office/drawing/2014/main" id="{8D3B8016-C025-38A8-83CD-8DCDF08F0714}"/>
              </a:ext>
            </a:extLst>
          </p:cNvPr>
          <p:cNvSpPr>
            <a:spLocks noGrp="1"/>
          </p:cNvSpPr>
          <p:nvPr>
            <p:ph type="title"/>
          </p:nvPr>
        </p:nvSpPr>
        <p:spPr>
          <a:xfrm>
            <a:off x="360000" y="275959"/>
            <a:ext cx="7470589" cy="975779"/>
          </a:xfrm>
        </p:spPr>
        <p:txBody>
          <a:bodyPr/>
          <a:lstStyle/>
          <a:p>
            <a:r>
              <a:rPr lang="en-US"/>
              <a:t>Click to edit Master title style</a:t>
            </a:r>
            <a:endParaRPr lang="en-US" dirty="0"/>
          </a:p>
        </p:txBody>
      </p:sp>
    </p:spTree>
    <p:extLst>
      <p:ext uri="{BB962C8B-B14F-4D97-AF65-F5344CB8AC3E}">
        <p14:creationId xmlns:p14="http://schemas.microsoft.com/office/powerpoint/2010/main" val="3766609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 Option 3 - Light">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31D1C6CB-F7DF-2373-7B91-1D9522BE977C}"/>
              </a:ext>
            </a:extLst>
          </p:cNvPr>
          <p:cNvSpPr>
            <a:spLocks noGrp="1"/>
          </p:cNvSpPr>
          <p:nvPr>
            <p:ph idx="1"/>
          </p:nvPr>
        </p:nvSpPr>
        <p:spPr>
          <a:xfrm>
            <a:off x="360000" y="1442907"/>
            <a:ext cx="7470589" cy="2182156"/>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a:extLst>
              <a:ext uri="{FF2B5EF4-FFF2-40B4-BE49-F238E27FC236}">
                <a16:creationId xmlns:a16="http://schemas.microsoft.com/office/drawing/2014/main" id="{75BA50AE-A47B-1666-3A32-54ABE3CD95CF}"/>
              </a:ext>
            </a:extLst>
          </p:cNvPr>
          <p:cNvSpPr>
            <a:spLocks noGrp="1"/>
          </p:cNvSpPr>
          <p:nvPr>
            <p:ph type="sldNum" sz="quarter" idx="12"/>
          </p:nvPr>
        </p:nvSpPr>
        <p:spPr>
          <a:xfrm>
            <a:off x="9098072" y="6290475"/>
            <a:ext cx="2743200" cy="365125"/>
          </a:xfrm>
        </p:spPr>
        <p:txBody>
          <a:bodyPr/>
          <a:lstStyle/>
          <a:p>
            <a:fld id="{24B2F50B-B321-C345-8E92-70B1D2748CEA}" type="slidenum">
              <a:rPr lang="en-US" smtClean="0"/>
              <a:t>‹#›</a:t>
            </a:fld>
            <a:endParaRPr lang="en-US"/>
          </a:p>
        </p:txBody>
      </p:sp>
      <p:sp>
        <p:nvSpPr>
          <p:cNvPr id="2" name="Picture Placeholder 10">
            <a:extLst>
              <a:ext uri="{FF2B5EF4-FFF2-40B4-BE49-F238E27FC236}">
                <a16:creationId xmlns:a16="http://schemas.microsoft.com/office/drawing/2014/main" id="{F5BDDBAD-57C3-EF97-653C-75B711099817}"/>
              </a:ext>
            </a:extLst>
          </p:cNvPr>
          <p:cNvSpPr>
            <a:spLocks noGrp="1"/>
          </p:cNvSpPr>
          <p:nvPr>
            <p:ph type="pic" sz="quarter" idx="15"/>
          </p:nvPr>
        </p:nvSpPr>
        <p:spPr>
          <a:xfrm>
            <a:off x="7988968" y="854343"/>
            <a:ext cx="3852304" cy="5436132"/>
          </a:xfrm>
          <a:prstGeom prst="roundRect">
            <a:avLst>
              <a:gd name="adj" fmla="val 3503"/>
            </a:avLst>
          </a:prstGeom>
          <a:solidFill>
            <a:schemeClr val="bg1"/>
          </a:solidFill>
        </p:spPr>
        <p:txBody>
          <a:bodyPr/>
          <a:lstStyle/>
          <a:p>
            <a:r>
              <a:rPr lang="en-US"/>
              <a:t>Click icon to add picture</a:t>
            </a:r>
          </a:p>
        </p:txBody>
      </p:sp>
      <p:sp>
        <p:nvSpPr>
          <p:cNvPr id="6" name="Table Placeholder 5">
            <a:extLst>
              <a:ext uri="{FF2B5EF4-FFF2-40B4-BE49-F238E27FC236}">
                <a16:creationId xmlns:a16="http://schemas.microsoft.com/office/drawing/2014/main" id="{60A34C69-57F0-AAEC-53B6-F18F23182935}"/>
              </a:ext>
            </a:extLst>
          </p:cNvPr>
          <p:cNvSpPr>
            <a:spLocks noGrp="1"/>
          </p:cNvSpPr>
          <p:nvPr>
            <p:ph type="tbl" sz="quarter" idx="16"/>
          </p:nvPr>
        </p:nvSpPr>
        <p:spPr>
          <a:xfrm>
            <a:off x="344674" y="3806994"/>
            <a:ext cx="7470589" cy="1902381"/>
          </a:xfrm>
        </p:spPr>
        <p:txBody>
          <a:bodyPr/>
          <a:lstStyle/>
          <a:p>
            <a:r>
              <a:rPr lang="en-US"/>
              <a:t>Click icon to add table</a:t>
            </a:r>
          </a:p>
        </p:txBody>
      </p:sp>
      <p:sp>
        <p:nvSpPr>
          <p:cNvPr id="13" name="Text Placeholder 7">
            <a:extLst>
              <a:ext uri="{FF2B5EF4-FFF2-40B4-BE49-F238E27FC236}">
                <a16:creationId xmlns:a16="http://schemas.microsoft.com/office/drawing/2014/main" id="{4C0DEE59-077D-16E6-4152-58A543B95B99}"/>
              </a:ext>
            </a:extLst>
          </p:cNvPr>
          <p:cNvSpPr>
            <a:spLocks noGrp="1"/>
          </p:cNvSpPr>
          <p:nvPr>
            <p:ph type="body" sz="quarter" idx="18" hasCustomPrompt="1"/>
          </p:nvPr>
        </p:nvSpPr>
        <p:spPr>
          <a:xfrm>
            <a:off x="10658841" y="399753"/>
            <a:ext cx="1157624" cy="272659"/>
          </a:xfrm>
          <a:prstGeom prst="roundRect">
            <a:avLst>
              <a:gd name="adj" fmla="val 50000"/>
            </a:avLst>
          </a:prstGeom>
          <a:solidFill>
            <a:schemeClr val="accent5"/>
          </a:solidFill>
          <a:ln>
            <a:noFill/>
          </a:ln>
        </p:spPr>
        <p:style>
          <a:lnRef idx="2">
            <a:schemeClr val="accent1"/>
          </a:lnRef>
          <a:fillRef idx="1">
            <a:schemeClr val="lt1"/>
          </a:fillRef>
          <a:effectRef idx="0">
            <a:schemeClr val="accent1"/>
          </a:effectRef>
          <a:fontRef idx="minor">
            <a:schemeClr val="dk1"/>
          </a:fontRef>
        </p:style>
        <p:txBody>
          <a:bodyPr wrap="none" lIns="54000" tIns="0" rIns="72000" bIns="0" anchor="ctr" anchorCtr="0">
            <a:spAutoFit/>
          </a:bodyPr>
          <a:lstStyle>
            <a:lvl1pPr algn="r">
              <a:buClr>
                <a:schemeClr val="accent1"/>
              </a:buClr>
              <a:buSzPct val="100000"/>
              <a:buFontTx/>
              <a:buBlip>
                <a:blip r:embed="rId2"/>
              </a:buBlip>
              <a:defRPr sz="1400">
                <a:solidFill>
                  <a:schemeClr val="tx1"/>
                </a:solidFill>
              </a:defRPr>
            </a:lvl1pPr>
          </a:lstStyle>
          <a:p>
            <a:pPr lvl="0"/>
            <a:r>
              <a:rPr lang="en-GB" dirty="0"/>
              <a:t>Category</a:t>
            </a:r>
          </a:p>
        </p:txBody>
      </p:sp>
      <p:sp>
        <p:nvSpPr>
          <p:cNvPr id="3" name="Title 1">
            <a:extLst>
              <a:ext uri="{FF2B5EF4-FFF2-40B4-BE49-F238E27FC236}">
                <a16:creationId xmlns:a16="http://schemas.microsoft.com/office/drawing/2014/main" id="{299E5F9B-C8D8-E3E0-D9BB-CC05D474289D}"/>
              </a:ext>
            </a:extLst>
          </p:cNvPr>
          <p:cNvSpPr>
            <a:spLocks noGrp="1"/>
          </p:cNvSpPr>
          <p:nvPr>
            <p:ph type="title"/>
          </p:nvPr>
        </p:nvSpPr>
        <p:spPr>
          <a:xfrm>
            <a:off x="360000" y="275959"/>
            <a:ext cx="7470589" cy="975779"/>
          </a:xfrm>
        </p:spPr>
        <p:txBody>
          <a:bodyPr/>
          <a:lstStyle/>
          <a:p>
            <a:r>
              <a:rPr lang="en-US"/>
              <a:t>Click to edit Master title style</a:t>
            </a:r>
            <a:endParaRPr lang="en-US" dirty="0"/>
          </a:p>
        </p:txBody>
      </p:sp>
    </p:spTree>
    <p:extLst>
      <p:ext uri="{BB962C8B-B14F-4D97-AF65-F5344CB8AC3E}">
        <p14:creationId xmlns:p14="http://schemas.microsoft.com/office/powerpoint/2010/main" val="2610388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Pillar Content - Light">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75BA50AE-A47B-1666-3A32-54ABE3CD95CF}"/>
              </a:ext>
            </a:extLst>
          </p:cNvPr>
          <p:cNvSpPr>
            <a:spLocks noGrp="1"/>
          </p:cNvSpPr>
          <p:nvPr>
            <p:ph type="sldNum" sz="quarter" idx="12"/>
          </p:nvPr>
        </p:nvSpPr>
        <p:spPr>
          <a:xfrm>
            <a:off x="9098072" y="6290475"/>
            <a:ext cx="2743200" cy="365125"/>
          </a:xfrm>
        </p:spPr>
        <p:txBody>
          <a:bodyPr/>
          <a:lstStyle/>
          <a:p>
            <a:fld id="{24B2F50B-B321-C345-8E92-70B1D2748CEA}" type="slidenum">
              <a:rPr lang="en-US" smtClean="0"/>
              <a:t>‹#›</a:t>
            </a:fld>
            <a:endParaRPr lang="en-US"/>
          </a:p>
        </p:txBody>
      </p:sp>
      <p:sp>
        <p:nvSpPr>
          <p:cNvPr id="4" name="Content Placeholder 2">
            <a:extLst>
              <a:ext uri="{FF2B5EF4-FFF2-40B4-BE49-F238E27FC236}">
                <a16:creationId xmlns:a16="http://schemas.microsoft.com/office/drawing/2014/main" id="{3D915A69-56B7-8B71-D195-2099CFD668C6}"/>
              </a:ext>
            </a:extLst>
          </p:cNvPr>
          <p:cNvSpPr>
            <a:spLocks noGrp="1"/>
          </p:cNvSpPr>
          <p:nvPr>
            <p:ph sz="half" idx="1"/>
          </p:nvPr>
        </p:nvSpPr>
        <p:spPr>
          <a:xfrm>
            <a:off x="372326" y="1442906"/>
            <a:ext cx="5723673" cy="4266469"/>
          </a:xfrm>
        </p:spPr>
        <p:txBody>
          <a:bodyPr>
            <a:normAutofit/>
          </a:bodyPr>
          <a:lstStyle>
            <a:lvl1pPr>
              <a:buNone/>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6AFB3C87-5911-2743-3121-3ABCD4D9769B}"/>
              </a:ext>
            </a:extLst>
          </p:cNvPr>
          <p:cNvSpPr>
            <a:spLocks noGrp="1"/>
          </p:cNvSpPr>
          <p:nvPr>
            <p:ph sz="half" idx="2"/>
          </p:nvPr>
        </p:nvSpPr>
        <p:spPr>
          <a:xfrm>
            <a:off x="6234508" y="1442906"/>
            <a:ext cx="5606763" cy="4266469"/>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1">
            <a:extLst>
              <a:ext uri="{FF2B5EF4-FFF2-40B4-BE49-F238E27FC236}">
                <a16:creationId xmlns:a16="http://schemas.microsoft.com/office/drawing/2014/main" id="{B0317A9C-A260-C941-34F6-0AE2B109D3D9}"/>
              </a:ext>
            </a:extLst>
          </p:cNvPr>
          <p:cNvSpPr>
            <a:spLocks noGrp="1"/>
          </p:cNvSpPr>
          <p:nvPr>
            <p:ph type="title"/>
          </p:nvPr>
        </p:nvSpPr>
        <p:spPr>
          <a:xfrm>
            <a:off x="360000" y="285195"/>
            <a:ext cx="9859267" cy="975779"/>
          </a:xfrm>
        </p:spPr>
        <p:txBody>
          <a:bodyPr/>
          <a:lstStyle/>
          <a:p>
            <a:r>
              <a:rPr lang="en-US"/>
              <a:t>Click to edit Master title style</a:t>
            </a:r>
            <a:endParaRPr lang="en-US" dirty="0"/>
          </a:p>
        </p:txBody>
      </p:sp>
      <p:sp>
        <p:nvSpPr>
          <p:cNvPr id="11" name="Text Placeholder 7">
            <a:extLst>
              <a:ext uri="{FF2B5EF4-FFF2-40B4-BE49-F238E27FC236}">
                <a16:creationId xmlns:a16="http://schemas.microsoft.com/office/drawing/2014/main" id="{8BC9E75D-41AE-DD77-2737-700F2E478C63}"/>
              </a:ext>
            </a:extLst>
          </p:cNvPr>
          <p:cNvSpPr>
            <a:spLocks noGrp="1"/>
          </p:cNvSpPr>
          <p:nvPr>
            <p:ph type="body" sz="quarter" idx="18" hasCustomPrompt="1"/>
          </p:nvPr>
        </p:nvSpPr>
        <p:spPr>
          <a:xfrm>
            <a:off x="10658841" y="399753"/>
            <a:ext cx="1157624" cy="272659"/>
          </a:xfrm>
          <a:prstGeom prst="roundRect">
            <a:avLst>
              <a:gd name="adj" fmla="val 50000"/>
            </a:avLst>
          </a:prstGeom>
          <a:solidFill>
            <a:schemeClr val="accent5"/>
          </a:solidFill>
          <a:ln>
            <a:noFill/>
          </a:ln>
        </p:spPr>
        <p:style>
          <a:lnRef idx="2">
            <a:schemeClr val="accent1"/>
          </a:lnRef>
          <a:fillRef idx="1">
            <a:schemeClr val="lt1"/>
          </a:fillRef>
          <a:effectRef idx="0">
            <a:schemeClr val="accent1"/>
          </a:effectRef>
          <a:fontRef idx="minor">
            <a:schemeClr val="dk1"/>
          </a:fontRef>
        </p:style>
        <p:txBody>
          <a:bodyPr wrap="none" lIns="54000" tIns="0" rIns="72000" bIns="0" anchor="ctr" anchorCtr="0">
            <a:spAutoFit/>
          </a:bodyPr>
          <a:lstStyle>
            <a:lvl1pPr algn="r">
              <a:buClr>
                <a:schemeClr val="accent1"/>
              </a:buClr>
              <a:buSzPct val="100000"/>
              <a:buFontTx/>
              <a:buBlip>
                <a:blip r:embed="rId2"/>
              </a:buBlip>
              <a:defRPr sz="1400">
                <a:solidFill>
                  <a:schemeClr val="tx1"/>
                </a:solidFill>
              </a:defRPr>
            </a:lvl1pPr>
          </a:lstStyle>
          <a:p>
            <a:pPr lvl="0"/>
            <a:r>
              <a:rPr lang="en-GB" dirty="0"/>
              <a:t>Category</a:t>
            </a:r>
          </a:p>
        </p:txBody>
      </p:sp>
    </p:spTree>
    <p:extLst>
      <p:ext uri="{BB962C8B-B14F-4D97-AF65-F5344CB8AC3E}">
        <p14:creationId xmlns:p14="http://schemas.microsoft.com/office/powerpoint/2010/main" val="263506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 L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D0E662-E283-050E-40DE-177CEDAB71D7}"/>
              </a:ext>
            </a:extLst>
          </p:cNvPr>
          <p:cNvSpPr>
            <a:spLocks noGrp="1"/>
          </p:cNvSpPr>
          <p:nvPr>
            <p:ph idx="1"/>
          </p:nvPr>
        </p:nvSpPr>
        <p:spPr>
          <a:xfrm>
            <a:off x="4744776" y="863601"/>
            <a:ext cx="7087223" cy="4845774"/>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13E0201-9FBA-A92B-7EF3-C570A88801B0}"/>
              </a:ext>
            </a:extLst>
          </p:cNvPr>
          <p:cNvSpPr>
            <a:spLocks noGrp="1"/>
          </p:cNvSpPr>
          <p:nvPr>
            <p:ph type="body" sz="half" idx="2"/>
          </p:nvPr>
        </p:nvSpPr>
        <p:spPr>
          <a:xfrm>
            <a:off x="360000" y="2057400"/>
            <a:ext cx="4225750" cy="36519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D8FC6A06-358C-A698-70DC-8DF1FB12046F}"/>
              </a:ext>
            </a:extLst>
          </p:cNvPr>
          <p:cNvSpPr>
            <a:spLocks noGrp="1"/>
          </p:cNvSpPr>
          <p:nvPr>
            <p:ph type="sldNum" sz="quarter" idx="12"/>
          </p:nvPr>
        </p:nvSpPr>
        <p:spPr/>
        <p:txBody>
          <a:bodyPr/>
          <a:lstStyle/>
          <a:p>
            <a:fld id="{24B2F50B-B321-C345-8E92-70B1D2748CEA}" type="slidenum">
              <a:rPr lang="en-US" smtClean="0"/>
              <a:t>‹#›</a:t>
            </a:fld>
            <a:endParaRPr lang="en-US"/>
          </a:p>
        </p:txBody>
      </p:sp>
      <p:sp>
        <p:nvSpPr>
          <p:cNvPr id="8" name="Title 1">
            <a:extLst>
              <a:ext uri="{FF2B5EF4-FFF2-40B4-BE49-F238E27FC236}">
                <a16:creationId xmlns:a16="http://schemas.microsoft.com/office/drawing/2014/main" id="{2843D237-9BD7-2E9A-ACAD-8C2432A4912F}"/>
              </a:ext>
            </a:extLst>
          </p:cNvPr>
          <p:cNvSpPr>
            <a:spLocks noGrp="1"/>
          </p:cNvSpPr>
          <p:nvPr>
            <p:ph type="title"/>
          </p:nvPr>
        </p:nvSpPr>
        <p:spPr>
          <a:xfrm>
            <a:off x="360000" y="285195"/>
            <a:ext cx="4225750" cy="1643618"/>
          </a:xfrm>
        </p:spPr>
        <p:txBody>
          <a:bodyPr/>
          <a:lstStyle/>
          <a:p>
            <a:r>
              <a:rPr lang="en-US"/>
              <a:t>Click to edit Master title style</a:t>
            </a:r>
            <a:endParaRPr lang="en-US" dirty="0"/>
          </a:p>
        </p:txBody>
      </p:sp>
      <p:sp>
        <p:nvSpPr>
          <p:cNvPr id="13" name="Text Placeholder 7">
            <a:extLst>
              <a:ext uri="{FF2B5EF4-FFF2-40B4-BE49-F238E27FC236}">
                <a16:creationId xmlns:a16="http://schemas.microsoft.com/office/drawing/2014/main" id="{756F3614-9B8D-C1B2-4161-E3BEFB5CEAA2}"/>
              </a:ext>
            </a:extLst>
          </p:cNvPr>
          <p:cNvSpPr>
            <a:spLocks noGrp="1"/>
          </p:cNvSpPr>
          <p:nvPr>
            <p:ph type="body" sz="quarter" idx="18" hasCustomPrompt="1"/>
          </p:nvPr>
        </p:nvSpPr>
        <p:spPr>
          <a:xfrm>
            <a:off x="10658841" y="399753"/>
            <a:ext cx="1157624" cy="272659"/>
          </a:xfrm>
          <a:prstGeom prst="roundRect">
            <a:avLst>
              <a:gd name="adj" fmla="val 50000"/>
            </a:avLst>
          </a:prstGeom>
          <a:solidFill>
            <a:schemeClr val="accent5"/>
          </a:solidFill>
          <a:ln>
            <a:noFill/>
          </a:ln>
        </p:spPr>
        <p:style>
          <a:lnRef idx="2">
            <a:schemeClr val="accent1"/>
          </a:lnRef>
          <a:fillRef idx="1">
            <a:schemeClr val="lt1"/>
          </a:fillRef>
          <a:effectRef idx="0">
            <a:schemeClr val="accent1"/>
          </a:effectRef>
          <a:fontRef idx="minor">
            <a:schemeClr val="dk1"/>
          </a:fontRef>
        </p:style>
        <p:txBody>
          <a:bodyPr wrap="none" lIns="54000" tIns="0" rIns="72000" bIns="0" anchor="ctr" anchorCtr="0">
            <a:spAutoFit/>
          </a:bodyPr>
          <a:lstStyle>
            <a:lvl1pPr algn="r">
              <a:buClr>
                <a:schemeClr val="accent1"/>
              </a:buClr>
              <a:buSzPct val="100000"/>
              <a:buFontTx/>
              <a:buBlip>
                <a:blip r:embed="rId2"/>
              </a:buBlip>
              <a:defRPr sz="1400">
                <a:solidFill>
                  <a:schemeClr val="tx1"/>
                </a:solidFill>
              </a:defRPr>
            </a:lvl1pPr>
          </a:lstStyle>
          <a:p>
            <a:pPr lvl="0"/>
            <a:r>
              <a:rPr lang="en-GB" dirty="0"/>
              <a:t>Category</a:t>
            </a:r>
          </a:p>
        </p:txBody>
      </p:sp>
    </p:spTree>
    <p:extLst>
      <p:ext uri="{BB962C8B-B14F-4D97-AF65-F5344CB8AC3E}">
        <p14:creationId xmlns:p14="http://schemas.microsoft.com/office/powerpoint/2010/main" val="203441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 Ligh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622EBB76-B9D3-0841-8C30-1F3C61BA265E}"/>
              </a:ext>
            </a:extLst>
          </p:cNvPr>
          <p:cNvSpPr>
            <a:spLocks noGrp="1"/>
          </p:cNvSpPr>
          <p:nvPr>
            <p:ph type="pic" sz="quarter" idx="13"/>
          </p:nvPr>
        </p:nvSpPr>
        <p:spPr>
          <a:xfrm>
            <a:off x="4744776" y="811272"/>
            <a:ext cx="7096387" cy="5417648"/>
          </a:xfrm>
          <a:prstGeom prst="roundRect">
            <a:avLst>
              <a:gd name="adj" fmla="val 2365"/>
            </a:avLst>
          </a:prstGeom>
          <a:solidFill>
            <a:schemeClr val="bg1"/>
          </a:solidFill>
        </p:spPr>
        <p:txBody>
          <a:bodyPr/>
          <a:lstStyle/>
          <a:p>
            <a:r>
              <a:rPr lang="en-US"/>
              <a:t>Click icon to add picture</a:t>
            </a:r>
          </a:p>
        </p:txBody>
      </p:sp>
      <p:sp>
        <p:nvSpPr>
          <p:cNvPr id="7" name="Slide Number Placeholder 6">
            <a:extLst>
              <a:ext uri="{FF2B5EF4-FFF2-40B4-BE49-F238E27FC236}">
                <a16:creationId xmlns:a16="http://schemas.microsoft.com/office/drawing/2014/main" id="{18EB8DBF-441E-4AB1-01B1-500151D07BB6}"/>
              </a:ext>
            </a:extLst>
          </p:cNvPr>
          <p:cNvSpPr>
            <a:spLocks noGrp="1"/>
          </p:cNvSpPr>
          <p:nvPr>
            <p:ph type="sldNum" sz="quarter" idx="12"/>
          </p:nvPr>
        </p:nvSpPr>
        <p:spPr/>
        <p:txBody>
          <a:bodyPr/>
          <a:lstStyle/>
          <a:p>
            <a:fld id="{24B2F50B-B321-C345-8E92-70B1D2748CEA}" type="slidenum">
              <a:rPr lang="en-US" smtClean="0"/>
              <a:t>‹#›</a:t>
            </a:fld>
            <a:endParaRPr lang="en-US"/>
          </a:p>
        </p:txBody>
      </p:sp>
      <p:sp>
        <p:nvSpPr>
          <p:cNvPr id="13" name="Text Placeholder 7">
            <a:extLst>
              <a:ext uri="{FF2B5EF4-FFF2-40B4-BE49-F238E27FC236}">
                <a16:creationId xmlns:a16="http://schemas.microsoft.com/office/drawing/2014/main" id="{E8F37CD3-2730-5D1B-705E-BF99F88480DD}"/>
              </a:ext>
            </a:extLst>
          </p:cNvPr>
          <p:cNvSpPr>
            <a:spLocks noGrp="1"/>
          </p:cNvSpPr>
          <p:nvPr>
            <p:ph type="body" sz="quarter" idx="18" hasCustomPrompt="1"/>
          </p:nvPr>
        </p:nvSpPr>
        <p:spPr>
          <a:xfrm>
            <a:off x="10658841" y="399753"/>
            <a:ext cx="1157624" cy="272659"/>
          </a:xfrm>
          <a:prstGeom prst="roundRect">
            <a:avLst>
              <a:gd name="adj" fmla="val 50000"/>
            </a:avLst>
          </a:prstGeom>
          <a:solidFill>
            <a:schemeClr val="accent5"/>
          </a:solidFill>
          <a:ln>
            <a:noFill/>
          </a:ln>
        </p:spPr>
        <p:style>
          <a:lnRef idx="2">
            <a:schemeClr val="accent1"/>
          </a:lnRef>
          <a:fillRef idx="1">
            <a:schemeClr val="lt1"/>
          </a:fillRef>
          <a:effectRef idx="0">
            <a:schemeClr val="accent1"/>
          </a:effectRef>
          <a:fontRef idx="minor">
            <a:schemeClr val="dk1"/>
          </a:fontRef>
        </p:style>
        <p:txBody>
          <a:bodyPr wrap="none" lIns="54000" tIns="0" rIns="72000" bIns="0" anchor="ctr" anchorCtr="0">
            <a:spAutoFit/>
          </a:bodyPr>
          <a:lstStyle>
            <a:lvl1pPr algn="r">
              <a:buClr>
                <a:schemeClr val="accent1"/>
              </a:buClr>
              <a:buSzPct val="100000"/>
              <a:buFontTx/>
              <a:buBlip>
                <a:blip r:embed="rId2"/>
              </a:buBlip>
              <a:defRPr sz="1400">
                <a:solidFill>
                  <a:schemeClr val="tx1"/>
                </a:solidFill>
              </a:defRPr>
            </a:lvl1pPr>
          </a:lstStyle>
          <a:p>
            <a:pPr lvl="0"/>
            <a:r>
              <a:rPr lang="en-GB" dirty="0"/>
              <a:t>Category</a:t>
            </a:r>
          </a:p>
        </p:txBody>
      </p:sp>
      <p:sp>
        <p:nvSpPr>
          <p:cNvPr id="15" name="Text Placeholder 3">
            <a:extLst>
              <a:ext uri="{FF2B5EF4-FFF2-40B4-BE49-F238E27FC236}">
                <a16:creationId xmlns:a16="http://schemas.microsoft.com/office/drawing/2014/main" id="{C8852F45-F483-628A-5A45-93BFABC75F2F}"/>
              </a:ext>
            </a:extLst>
          </p:cNvPr>
          <p:cNvSpPr>
            <a:spLocks noGrp="1"/>
          </p:cNvSpPr>
          <p:nvPr>
            <p:ph type="body" sz="half" idx="2"/>
          </p:nvPr>
        </p:nvSpPr>
        <p:spPr>
          <a:xfrm>
            <a:off x="360000" y="2057400"/>
            <a:ext cx="4225750" cy="36519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6" name="Title 1">
            <a:extLst>
              <a:ext uri="{FF2B5EF4-FFF2-40B4-BE49-F238E27FC236}">
                <a16:creationId xmlns:a16="http://schemas.microsoft.com/office/drawing/2014/main" id="{245C434A-B7C4-451E-40D5-A3C065303A98}"/>
              </a:ext>
            </a:extLst>
          </p:cNvPr>
          <p:cNvSpPr>
            <a:spLocks noGrp="1"/>
          </p:cNvSpPr>
          <p:nvPr>
            <p:ph type="title"/>
          </p:nvPr>
        </p:nvSpPr>
        <p:spPr>
          <a:xfrm>
            <a:off x="360000" y="285195"/>
            <a:ext cx="4225750" cy="1643618"/>
          </a:xfrm>
        </p:spPr>
        <p:txBody>
          <a:bodyPr/>
          <a:lstStyle/>
          <a:p>
            <a:r>
              <a:rPr lang="en-US"/>
              <a:t>Click to edit Master title style</a:t>
            </a:r>
            <a:endParaRPr lang="en-US" dirty="0"/>
          </a:p>
        </p:txBody>
      </p:sp>
    </p:spTree>
    <p:extLst>
      <p:ext uri="{BB962C8B-B14F-4D97-AF65-F5344CB8AC3E}">
        <p14:creationId xmlns:p14="http://schemas.microsoft.com/office/powerpoint/2010/main" val="3263768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ngle Quote - Ligh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DEC9343-95C9-1282-FA83-11D32B71DF38}"/>
              </a:ext>
            </a:extLst>
          </p:cNvPr>
          <p:cNvSpPr>
            <a:spLocks noGrp="1"/>
          </p:cNvSpPr>
          <p:nvPr>
            <p:ph type="sldNum" sz="quarter" idx="12"/>
          </p:nvPr>
        </p:nvSpPr>
        <p:spPr/>
        <p:txBody>
          <a:bodyPr/>
          <a:lstStyle/>
          <a:p>
            <a:fld id="{24B2F50B-B321-C345-8E92-70B1D2748CEA}" type="slidenum">
              <a:rPr lang="en-US" smtClean="0"/>
              <a:t>‹#›</a:t>
            </a:fld>
            <a:endParaRPr lang="en-US"/>
          </a:p>
        </p:txBody>
      </p:sp>
      <p:sp>
        <p:nvSpPr>
          <p:cNvPr id="9" name="Text Placeholder 8">
            <a:extLst>
              <a:ext uri="{FF2B5EF4-FFF2-40B4-BE49-F238E27FC236}">
                <a16:creationId xmlns:a16="http://schemas.microsoft.com/office/drawing/2014/main" id="{C5B31008-5D4C-3087-5D85-9FBA2686A725}"/>
              </a:ext>
            </a:extLst>
          </p:cNvPr>
          <p:cNvSpPr>
            <a:spLocks noGrp="1"/>
          </p:cNvSpPr>
          <p:nvPr>
            <p:ph type="body" sz="quarter" idx="13" hasCustomPrompt="1"/>
          </p:nvPr>
        </p:nvSpPr>
        <p:spPr>
          <a:xfrm>
            <a:off x="2519493" y="1344721"/>
            <a:ext cx="7153014" cy="2711841"/>
          </a:xfrm>
        </p:spPr>
        <p:txBody>
          <a:bodyPr anchor="b">
            <a:normAutofit/>
          </a:bodyPr>
          <a:lstStyle>
            <a:lvl1pPr marL="0" indent="0">
              <a:buNone/>
              <a:defRPr sz="3600"/>
            </a:lvl1pPr>
          </a:lstStyle>
          <a:p>
            <a:pPr lvl="0"/>
            <a:r>
              <a:rPr lang="en-GB" dirty="0"/>
              <a:t>“Quote 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labore et dolore magna </a:t>
            </a:r>
            <a:r>
              <a:rPr lang="en-GB" dirty="0" err="1"/>
              <a:t>aliqua</a:t>
            </a:r>
            <a:r>
              <a:rPr lang="en-GB" dirty="0"/>
              <a:t>. Ut </a:t>
            </a:r>
            <a:r>
              <a:rPr lang="en-GB" dirty="0" err="1"/>
              <a:t>enim</a:t>
            </a:r>
            <a:r>
              <a:rPr lang="en-GB" dirty="0"/>
              <a:t> ad minim </a:t>
            </a:r>
            <a:r>
              <a:rPr lang="en-GB" dirty="0" err="1"/>
              <a:t>veniam</a:t>
            </a:r>
            <a:r>
              <a:rPr lang="en-GB" dirty="0"/>
              <a:t>.”</a:t>
            </a:r>
            <a:endParaRPr lang="en-US" dirty="0"/>
          </a:p>
        </p:txBody>
      </p:sp>
      <p:sp>
        <p:nvSpPr>
          <p:cNvPr id="11" name="Picture Placeholder 10">
            <a:extLst>
              <a:ext uri="{FF2B5EF4-FFF2-40B4-BE49-F238E27FC236}">
                <a16:creationId xmlns:a16="http://schemas.microsoft.com/office/drawing/2014/main" id="{4AA3AE65-94B1-EF16-182C-FF02FE8D564A}"/>
              </a:ext>
            </a:extLst>
          </p:cNvPr>
          <p:cNvSpPr>
            <a:spLocks noGrp="1"/>
          </p:cNvSpPr>
          <p:nvPr>
            <p:ph type="pic" sz="quarter" idx="14"/>
          </p:nvPr>
        </p:nvSpPr>
        <p:spPr>
          <a:xfrm>
            <a:off x="2519493" y="4327470"/>
            <a:ext cx="800738" cy="802188"/>
          </a:xfrm>
          <a:prstGeom prst="ellipse">
            <a:avLst/>
          </a:prstGeom>
          <a:solidFill>
            <a:schemeClr val="tx1">
              <a:lumMod val="10000"/>
              <a:lumOff val="90000"/>
            </a:schemeClr>
          </a:solidFill>
        </p:spPr>
        <p:txBody>
          <a:bodyPr/>
          <a:lstStyle/>
          <a:p>
            <a:r>
              <a:rPr lang="en-US"/>
              <a:t>Click icon to add picture</a:t>
            </a:r>
          </a:p>
        </p:txBody>
      </p:sp>
      <p:sp>
        <p:nvSpPr>
          <p:cNvPr id="14" name="Text Placeholder 13">
            <a:extLst>
              <a:ext uri="{FF2B5EF4-FFF2-40B4-BE49-F238E27FC236}">
                <a16:creationId xmlns:a16="http://schemas.microsoft.com/office/drawing/2014/main" id="{42C130D2-E3F8-64EF-DD2D-39FEAA8B8204}"/>
              </a:ext>
            </a:extLst>
          </p:cNvPr>
          <p:cNvSpPr>
            <a:spLocks noGrp="1"/>
          </p:cNvSpPr>
          <p:nvPr>
            <p:ph type="body" sz="quarter" idx="15" hasCustomPrompt="1"/>
          </p:nvPr>
        </p:nvSpPr>
        <p:spPr>
          <a:xfrm>
            <a:off x="3597002" y="4439922"/>
            <a:ext cx="3389313" cy="288642"/>
          </a:xfrm>
        </p:spPr>
        <p:txBody>
          <a:bodyPr>
            <a:normAutofit/>
          </a:bodyPr>
          <a:lstStyle>
            <a:lvl1pPr marL="0" indent="0">
              <a:buNone/>
              <a:defRPr sz="1800" b="1">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Author Name</a:t>
            </a:r>
            <a:endParaRPr lang="en-US" dirty="0"/>
          </a:p>
        </p:txBody>
      </p:sp>
      <p:sp>
        <p:nvSpPr>
          <p:cNvPr id="16" name="Text Placeholder 15">
            <a:extLst>
              <a:ext uri="{FF2B5EF4-FFF2-40B4-BE49-F238E27FC236}">
                <a16:creationId xmlns:a16="http://schemas.microsoft.com/office/drawing/2014/main" id="{F5572CC1-9F9F-08E5-6B44-52A4AD297086}"/>
              </a:ext>
            </a:extLst>
          </p:cNvPr>
          <p:cNvSpPr>
            <a:spLocks noGrp="1"/>
          </p:cNvSpPr>
          <p:nvPr>
            <p:ph type="body" sz="quarter" idx="16" hasCustomPrompt="1"/>
          </p:nvPr>
        </p:nvSpPr>
        <p:spPr>
          <a:xfrm>
            <a:off x="3597002" y="4728564"/>
            <a:ext cx="3410745" cy="288642"/>
          </a:xfrm>
        </p:spPr>
        <p:txBody>
          <a:bodyPr>
            <a:noAutofit/>
          </a:bodyPr>
          <a:lstStyle>
            <a:lvl1pPr marL="0" indent="0">
              <a:buNone/>
              <a:defRPr sz="1800">
                <a:solidFill>
                  <a:schemeClr val="tx1">
                    <a:lumMod val="50000"/>
                    <a:lumOff val="50000"/>
                  </a:schemeClr>
                </a:solidFill>
              </a:defRPr>
            </a:lvl1pPr>
          </a:lstStyle>
          <a:p>
            <a:pPr lvl="0"/>
            <a:r>
              <a:rPr lang="en-GB" dirty="0"/>
              <a:t>Author position, Company</a:t>
            </a:r>
            <a:endParaRPr lang="en-US" dirty="0"/>
          </a:p>
        </p:txBody>
      </p:sp>
      <p:sp>
        <p:nvSpPr>
          <p:cNvPr id="7" name="Text Placeholder 7">
            <a:extLst>
              <a:ext uri="{FF2B5EF4-FFF2-40B4-BE49-F238E27FC236}">
                <a16:creationId xmlns:a16="http://schemas.microsoft.com/office/drawing/2014/main" id="{F8D313F1-473D-F9EE-496F-34E0204C3601}"/>
              </a:ext>
            </a:extLst>
          </p:cNvPr>
          <p:cNvSpPr>
            <a:spLocks noGrp="1"/>
          </p:cNvSpPr>
          <p:nvPr>
            <p:ph type="body" sz="quarter" idx="18" hasCustomPrompt="1"/>
          </p:nvPr>
        </p:nvSpPr>
        <p:spPr>
          <a:xfrm>
            <a:off x="10658841" y="399753"/>
            <a:ext cx="1157624" cy="272659"/>
          </a:xfrm>
          <a:prstGeom prst="roundRect">
            <a:avLst>
              <a:gd name="adj" fmla="val 50000"/>
            </a:avLst>
          </a:prstGeom>
          <a:solidFill>
            <a:schemeClr val="accent5"/>
          </a:solidFill>
          <a:ln>
            <a:noFill/>
          </a:ln>
        </p:spPr>
        <p:style>
          <a:lnRef idx="2">
            <a:schemeClr val="accent1"/>
          </a:lnRef>
          <a:fillRef idx="1">
            <a:schemeClr val="lt1"/>
          </a:fillRef>
          <a:effectRef idx="0">
            <a:schemeClr val="accent1"/>
          </a:effectRef>
          <a:fontRef idx="minor">
            <a:schemeClr val="dk1"/>
          </a:fontRef>
        </p:style>
        <p:txBody>
          <a:bodyPr wrap="none" lIns="54000" tIns="0" rIns="72000" bIns="0" anchor="ctr" anchorCtr="0">
            <a:spAutoFit/>
          </a:bodyPr>
          <a:lstStyle>
            <a:lvl1pPr algn="r">
              <a:buClr>
                <a:schemeClr val="accent1"/>
              </a:buClr>
              <a:buSzPct val="100000"/>
              <a:buFontTx/>
              <a:buBlip>
                <a:blip r:embed="rId2"/>
              </a:buBlip>
              <a:defRPr sz="1400">
                <a:solidFill>
                  <a:schemeClr val="tx1"/>
                </a:solidFill>
              </a:defRPr>
            </a:lvl1pPr>
          </a:lstStyle>
          <a:p>
            <a:pPr lvl="0"/>
            <a:r>
              <a:rPr lang="en-GB" dirty="0"/>
              <a:t>Category</a:t>
            </a:r>
          </a:p>
        </p:txBody>
      </p:sp>
    </p:spTree>
    <p:extLst>
      <p:ext uri="{BB962C8B-B14F-4D97-AF65-F5344CB8AC3E}">
        <p14:creationId xmlns:p14="http://schemas.microsoft.com/office/powerpoint/2010/main" val="3118053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Divider - Dark">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F2C8CE-C3B5-9595-89F6-8F57DEE973E8}"/>
              </a:ext>
            </a:extLst>
          </p:cNvPr>
          <p:cNvPicPr>
            <a:picLocks noChangeAspect="1"/>
          </p:cNvPicPr>
          <p:nvPr userDrawn="1"/>
        </p:nvPicPr>
        <p:blipFill>
          <a:blip r:embed="rId2"/>
          <a:srcRect l="1453" r="1738"/>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72454B70-636D-BC42-4A44-CC9950E4BC30}"/>
              </a:ext>
            </a:extLst>
          </p:cNvPr>
          <p:cNvPicPr>
            <a:picLocks noChangeAspect="1"/>
          </p:cNvPicPr>
          <p:nvPr userDrawn="1"/>
        </p:nvPicPr>
        <p:blipFill>
          <a:blip r:embed="rId3"/>
          <a:srcRect/>
          <a:stretch/>
        </p:blipFill>
        <p:spPr>
          <a:xfrm>
            <a:off x="360001" y="360000"/>
            <a:ext cx="3147288" cy="393411"/>
          </a:xfrm>
          <a:prstGeom prst="rect">
            <a:avLst/>
          </a:prstGeom>
        </p:spPr>
      </p:pic>
      <p:sp>
        <p:nvSpPr>
          <p:cNvPr id="7" name="Title 4">
            <a:extLst>
              <a:ext uri="{FF2B5EF4-FFF2-40B4-BE49-F238E27FC236}">
                <a16:creationId xmlns:a16="http://schemas.microsoft.com/office/drawing/2014/main" id="{FAD031DC-1090-D389-4031-D0063E45EDBC}"/>
              </a:ext>
            </a:extLst>
          </p:cNvPr>
          <p:cNvSpPr>
            <a:spLocks noGrp="1"/>
          </p:cNvSpPr>
          <p:nvPr>
            <p:ph type="ctrTitle"/>
          </p:nvPr>
        </p:nvSpPr>
        <p:spPr>
          <a:xfrm>
            <a:off x="360001" y="1404000"/>
            <a:ext cx="6435370" cy="2387600"/>
          </a:xfrm>
        </p:spPr>
        <p:txBody>
          <a:bodyPr anchor="b"/>
          <a:lstStyle/>
          <a:p>
            <a:endParaRPr lang="en-US" dirty="0"/>
          </a:p>
        </p:txBody>
      </p:sp>
      <p:sp>
        <p:nvSpPr>
          <p:cNvPr id="8" name="Subtitle 5">
            <a:extLst>
              <a:ext uri="{FF2B5EF4-FFF2-40B4-BE49-F238E27FC236}">
                <a16:creationId xmlns:a16="http://schemas.microsoft.com/office/drawing/2014/main" id="{668FC151-E895-3565-1E59-F7D87023C616}"/>
              </a:ext>
            </a:extLst>
          </p:cNvPr>
          <p:cNvSpPr>
            <a:spLocks noGrp="1"/>
          </p:cNvSpPr>
          <p:nvPr>
            <p:ph type="subTitle" idx="1"/>
          </p:nvPr>
        </p:nvSpPr>
        <p:spPr>
          <a:xfrm>
            <a:off x="360000" y="3896748"/>
            <a:ext cx="6435370" cy="1655762"/>
          </a:xfrm>
        </p:spPr>
        <p:txBody>
          <a:bodyPr/>
          <a:lstStyle>
            <a:lvl1pPr>
              <a:buNone/>
              <a:defRPr/>
            </a:lvl1pPr>
          </a:lstStyle>
          <a:p>
            <a:endParaRPr lang="en-US" dirty="0"/>
          </a:p>
        </p:txBody>
      </p:sp>
      <p:sp>
        <p:nvSpPr>
          <p:cNvPr id="9" name="TextBox 8">
            <a:extLst>
              <a:ext uri="{FF2B5EF4-FFF2-40B4-BE49-F238E27FC236}">
                <a16:creationId xmlns:a16="http://schemas.microsoft.com/office/drawing/2014/main" id="{DE022DDA-56AF-4E3F-F441-9890BA77BB12}"/>
              </a:ext>
            </a:extLst>
          </p:cNvPr>
          <p:cNvSpPr txBox="1"/>
          <p:nvPr userDrawn="1"/>
        </p:nvSpPr>
        <p:spPr>
          <a:xfrm>
            <a:off x="359999" y="6190223"/>
            <a:ext cx="3560648" cy="307777"/>
          </a:xfrm>
          <a:prstGeom prst="rect">
            <a:avLst/>
          </a:prstGeom>
          <a:noFill/>
        </p:spPr>
        <p:txBody>
          <a:bodyPr wrap="square" rtlCol="0">
            <a:spAutoFit/>
          </a:bodyPr>
          <a:lstStyle/>
          <a:p>
            <a:r>
              <a:rPr lang="en-US" sz="1400" b="1" dirty="0" err="1">
                <a:solidFill>
                  <a:schemeClr val="tx2"/>
                </a:solidFill>
              </a:rPr>
              <a:t>parentpaygroup.com</a:t>
            </a:r>
            <a:endParaRPr lang="en-US" sz="1400" b="1" dirty="0">
              <a:solidFill>
                <a:schemeClr val="tx2"/>
              </a:solidFill>
            </a:endParaRPr>
          </a:p>
        </p:txBody>
      </p:sp>
      <p:sp>
        <p:nvSpPr>
          <p:cNvPr id="10" name="Picture Placeholder 10">
            <a:extLst>
              <a:ext uri="{FF2B5EF4-FFF2-40B4-BE49-F238E27FC236}">
                <a16:creationId xmlns:a16="http://schemas.microsoft.com/office/drawing/2014/main" id="{89903C4C-CBC8-37B5-54F7-12072E6ECD4B}"/>
              </a:ext>
            </a:extLst>
          </p:cNvPr>
          <p:cNvSpPr>
            <a:spLocks noGrp="1"/>
          </p:cNvSpPr>
          <p:nvPr>
            <p:ph type="pic" sz="quarter" idx="10"/>
          </p:nvPr>
        </p:nvSpPr>
        <p:spPr>
          <a:xfrm>
            <a:off x="7064679" y="0"/>
            <a:ext cx="5127321" cy="6858000"/>
          </a:xfrm>
        </p:spPr>
        <p:txBody>
          <a:bodyPr/>
          <a:lstStyle/>
          <a:p>
            <a:endParaRPr lang="en-US"/>
          </a:p>
        </p:txBody>
      </p:sp>
    </p:spTree>
    <p:extLst>
      <p:ext uri="{BB962C8B-B14F-4D97-AF65-F5344CB8AC3E}">
        <p14:creationId xmlns:p14="http://schemas.microsoft.com/office/powerpoint/2010/main" val="1309975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ection Divider - Dark">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F2C8CE-C3B5-9595-89F6-8F57DEE973E8}"/>
              </a:ext>
            </a:extLst>
          </p:cNvPr>
          <p:cNvPicPr>
            <a:picLocks noChangeAspect="1"/>
          </p:cNvPicPr>
          <p:nvPr userDrawn="1"/>
        </p:nvPicPr>
        <p:blipFill>
          <a:blip r:embed="rId2"/>
          <a:srcRect l="1453" r="1738"/>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B408E9C-08F5-059B-0F8D-A3E826F21C57}"/>
              </a:ext>
            </a:extLst>
          </p:cNvPr>
          <p:cNvSpPr>
            <a:spLocks noGrp="1"/>
          </p:cNvSpPr>
          <p:nvPr>
            <p:ph type="ctrTitle" hasCustomPrompt="1"/>
          </p:nvPr>
        </p:nvSpPr>
        <p:spPr>
          <a:xfrm>
            <a:off x="360001" y="2054240"/>
            <a:ext cx="5735999" cy="2387600"/>
          </a:xfrm>
        </p:spPr>
        <p:txBody>
          <a:bodyPr anchor="ctr">
            <a:normAutofit/>
          </a:bodyPr>
          <a:lstStyle>
            <a:lvl1pPr algn="l">
              <a:defRPr sz="3600">
                <a:latin typeface="+mj-lt"/>
              </a:defRPr>
            </a:lvl1pPr>
          </a:lstStyle>
          <a:p>
            <a:r>
              <a:rPr lang="en-GB" dirty="0"/>
              <a:t>Click to add title</a:t>
            </a:r>
            <a:endParaRPr lang="en-US" dirty="0"/>
          </a:p>
        </p:txBody>
      </p:sp>
      <p:sp>
        <p:nvSpPr>
          <p:cNvPr id="11" name="Picture Placeholder 10">
            <a:extLst>
              <a:ext uri="{FF2B5EF4-FFF2-40B4-BE49-F238E27FC236}">
                <a16:creationId xmlns:a16="http://schemas.microsoft.com/office/drawing/2014/main" id="{5CBAF83E-5D73-BB18-437E-1A8A6A652856}"/>
              </a:ext>
            </a:extLst>
          </p:cNvPr>
          <p:cNvSpPr>
            <a:spLocks noGrp="1"/>
          </p:cNvSpPr>
          <p:nvPr>
            <p:ph type="pic" sz="quarter" idx="10"/>
          </p:nvPr>
        </p:nvSpPr>
        <p:spPr>
          <a:xfrm>
            <a:off x="6573521" y="0"/>
            <a:ext cx="5618479" cy="6858000"/>
          </a:xfrm>
        </p:spPr>
        <p:txBody>
          <a:bodyPr/>
          <a:lstStyle>
            <a:lvl1pPr>
              <a:defRPr>
                <a:latin typeface="+mj-lt"/>
              </a:defRPr>
            </a:lvl1pPr>
          </a:lstStyle>
          <a:p>
            <a:r>
              <a:rPr lang="en-GB"/>
              <a:t>Click icon to add picture</a:t>
            </a:r>
            <a:endParaRPr lang="en-US"/>
          </a:p>
        </p:txBody>
      </p:sp>
      <p:sp>
        <p:nvSpPr>
          <p:cNvPr id="4" name="Slide Number Placeholder 5">
            <a:extLst>
              <a:ext uri="{FF2B5EF4-FFF2-40B4-BE49-F238E27FC236}">
                <a16:creationId xmlns:a16="http://schemas.microsoft.com/office/drawing/2014/main" id="{2588D1EB-F308-106A-2203-3535FFD10DB0}"/>
              </a:ext>
            </a:extLst>
          </p:cNvPr>
          <p:cNvSpPr>
            <a:spLocks noGrp="1"/>
          </p:cNvSpPr>
          <p:nvPr>
            <p:ph type="sldNum" sz="quarter" idx="12"/>
          </p:nvPr>
        </p:nvSpPr>
        <p:spPr>
          <a:xfrm>
            <a:off x="9098072" y="6290475"/>
            <a:ext cx="2743200" cy="365125"/>
          </a:xfrm>
        </p:spPr>
        <p:txBody>
          <a:bodyPr/>
          <a:lstStyle/>
          <a:p>
            <a:fld id="{24B2F50B-B321-C345-8E92-70B1D2748CEA}" type="slidenum">
              <a:rPr lang="en-US" smtClean="0"/>
              <a:t>‹#›</a:t>
            </a:fld>
            <a:endParaRPr lang="en-US"/>
          </a:p>
        </p:txBody>
      </p:sp>
      <p:pic>
        <p:nvPicPr>
          <p:cNvPr id="6" name="Picture 5">
            <a:extLst>
              <a:ext uri="{FF2B5EF4-FFF2-40B4-BE49-F238E27FC236}">
                <a16:creationId xmlns:a16="http://schemas.microsoft.com/office/drawing/2014/main" id="{3ECC56C0-3A03-EB12-6AFB-EF0F39A0EC9C}"/>
              </a:ext>
            </a:extLst>
          </p:cNvPr>
          <p:cNvPicPr>
            <a:picLocks noChangeAspect="1"/>
          </p:cNvPicPr>
          <p:nvPr userDrawn="1"/>
        </p:nvPicPr>
        <p:blipFill>
          <a:blip r:embed="rId3"/>
          <a:srcRect t="-18517" r="86991"/>
          <a:stretch>
            <a:fillRect/>
          </a:stretch>
        </p:blipFill>
        <p:spPr>
          <a:xfrm>
            <a:off x="350729" y="6223348"/>
            <a:ext cx="320626" cy="365125"/>
          </a:xfrm>
          <a:prstGeom prst="rect">
            <a:avLst/>
          </a:prstGeom>
        </p:spPr>
      </p:pic>
    </p:spTree>
    <p:extLst>
      <p:ext uri="{BB962C8B-B14F-4D97-AF65-F5344CB8AC3E}">
        <p14:creationId xmlns:p14="http://schemas.microsoft.com/office/powerpoint/2010/main" val="24840515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 Dar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21094A5-A4E8-84DB-92B6-686E65363B78}"/>
              </a:ext>
            </a:extLst>
          </p:cNvPr>
          <p:cNvSpPr>
            <a:spLocks noGrp="1"/>
          </p:cNvSpPr>
          <p:nvPr>
            <p:ph type="sldNum" sz="quarter" idx="12"/>
          </p:nvPr>
        </p:nvSpPr>
        <p:spPr/>
        <p:txBody>
          <a:bodyPr/>
          <a:lstStyle/>
          <a:p>
            <a:fld id="{24B2F50B-B321-C345-8E92-70B1D2748CEA}" type="slidenum">
              <a:rPr lang="en-US" smtClean="0"/>
              <a:t>‹#›</a:t>
            </a:fld>
            <a:endParaRPr lang="en-US"/>
          </a:p>
        </p:txBody>
      </p:sp>
      <p:sp>
        <p:nvSpPr>
          <p:cNvPr id="19" name="Text Placeholder 7">
            <a:extLst>
              <a:ext uri="{FF2B5EF4-FFF2-40B4-BE49-F238E27FC236}">
                <a16:creationId xmlns:a16="http://schemas.microsoft.com/office/drawing/2014/main" id="{823D131C-BC72-8210-158C-F457872A4EB4}"/>
              </a:ext>
            </a:extLst>
          </p:cNvPr>
          <p:cNvSpPr>
            <a:spLocks noGrp="1"/>
          </p:cNvSpPr>
          <p:nvPr>
            <p:ph type="body" sz="quarter" idx="17" hasCustomPrompt="1"/>
          </p:nvPr>
        </p:nvSpPr>
        <p:spPr>
          <a:xfrm>
            <a:off x="10658841" y="399753"/>
            <a:ext cx="1157624" cy="272659"/>
          </a:xfrm>
          <a:prstGeom prst="roundRect">
            <a:avLst>
              <a:gd name="adj" fmla="val 50000"/>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wrap="none" lIns="54000" tIns="0" rIns="72000" bIns="0" anchor="ctr" anchorCtr="0">
            <a:spAutoFit/>
          </a:bodyPr>
          <a:lstStyle>
            <a:lvl1pPr algn="r">
              <a:buClr>
                <a:schemeClr val="accent1"/>
              </a:buClr>
              <a:buSzPct val="100000"/>
              <a:buFontTx/>
              <a:buBlip>
                <a:blip r:embed="rId2"/>
              </a:buBlip>
              <a:defRPr sz="1400">
                <a:solidFill>
                  <a:schemeClr val="tx1"/>
                </a:solidFill>
              </a:defRPr>
            </a:lvl1pPr>
          </a:lstStyle>
          <a:p>
            <a:pPr lvl="0"/>
            <a:r>
              <a:rPr lang="en-GB" dirty="0"/>
              <a:t>Category</a:t>
            </a:r>
          </a:p>
        </p:txBody>
      </p:sp>
      <p:sp>
        <p:nvSpPr>
          <p:cNvPr id="20" name="Title 1">
            <a:extLst>
              <a:ext uri="{FF2B5EF4-FFF2-40B4-BE49-F238E27FC236}">
                <a16:creationId xmlns:a16="http://schemas.microsoft.com/office/drawing/2014/main" id="{9272107C-C66E-3BF1-E485-F26BC5A0FA0D}"/>
              </a:ext>
            </a:extLst>
          </p:cNvPr>
          <p:cNvSpPr>
            <a:spLocks noGrp="1"/>
          </p:cNvSpPr>
          <p:nvPr>
            <p:ph type="title"/>
          </p:nvPr>
        </p:nvSpPr>
        <p:spPr>
          <a:xfrm>
            <a:off x="360000" y="285195"/>
            <a:ext cx="9859267" cy="975779"/>
          </a:xfrm>
        </p:spPr>
        <p:txBody>
          <a:bodyPr/>
          <a:lstStyle/>
          <a:p>
            <a:r>
              <a:rPr lang="en-GB" dirty="0"/>
              <a:t>Click to edit Master title style</a:t>
            </a:r>
            <a:endParaRPr lang="en-US" dirty="0"/>
          </a:p>
        </p:txBody>
      </p:sp>
      <p:sp>
        <p:nvSpPr>
          <p:cNvPr id="21" name="Content Placeholder 2">
            <a:extLst>
              <a:ext uri="{FF2B5EF4-FFF2-40B4-BE49-F238E27FC236}">
                <a16:creationId xmlns:a16="http://schemas.microsoft.com/office/drawing/2014/main" id="{2802481E-276F-BBC9-CD0B-4B749CC52E26}"/>
              </a:ext>
            </a:extLst>
          </p:cNvPr>
          <p:cNvSpPr>
            <a:spLocks noGrp="1"/>
          </p:cNvSpPr>
          <p:nvPr>
            <p:ph idx="1"/>
          </p:nvPr>
        </p:nvSpPr>
        <p:spPr>
          <a:xfrm>
            <a:off x="360000" y="1442906"/>
            <a:ext cx="11481272" cy="4642009"/>
          </a:xfrm>
        </p:spPr>
        <p:txBody>
          <a:bodyPr>
            <a:normAutofit/>
          </a:bodyPr>
          <a:lstStyle>
            <a:lvl1pPr>
              <a:defRPr sz="2400"/>
            </a:lvl1pPr>
            <a:lvl2pPr>
              <a:defRPr sz="2000"/>
            </a:lvl2pPr>
            <a:lvl3pPr>
              <a:defRPr sz="1800"/>
            </a:lvl3pPr>
            <a:lvl4pPr>
              <a:defRPr sz="1600"/>
            </a:lvl4pPr>
            <a:lvl5pPr>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8057937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 Option 2 - Dar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21094A5-A4E8-84DB-92B6-686E65363B78}"/>
              </a:ext>
            </a:extLst>
          </p:cNvPr>
          <p:cNvSpPr>
            <a:spLocks noGrp="1"/>
          </p:cNvSpPr>
          <p:nvPr>
            <p:ph type="sldNum" sz="quarter" idx="12"/>
          </p:nvPr>
        </p:nvSpPr>
        <p:spPr/>
        <p:txBody>
          <a:bodyPr/>
          <a:lstStyle/>
          <a:p>
            <a:fld id="{24B2F50B-B321-C345-8E92-70B1D2748CEA}" type="slidenum">
              <a:rPr lang="en-US" smtClean="0"/>
              <a:t>‹#›</a:t>
            </a:fld>
            <a:endParaRPr lang="en-US"/>
          </a:p>
        </p:txBody>
      </p:sp>
      <p:sp>
        <p:nvSpPr>
          <p:cNvPr id="3" name="Content Placeholder 2">
            <a:extLst>
              <a:ext uri="{FF2B5EF4-FFF2-40B4-BE49-F238E27FC236}">
                <a16:creationId xmlns:a16="http://schemas.microsoft.com/office/drawing/2014/main" id="{86156D5A-C34A-8C66-445A-956B91C8E900}"/>
              </a:ext>
            </a:extLst>
          </p:cNvPr>
          <p:cNvSpPr>
            <a:spLocks noGrp="1"/>
          </p:cNvSpPr>
          <p:nvPr>
            <p:ph idx="1"/>
          </p:nvPr>
        </p:nvSpPr>
        <p:spPr>
          <a:xfrm>
            <a:off x="360000" y="1442906"/>
            <a:ext cx="7470589" cy="4486839"/>
          </a:xfrm>
        </p:spPr>
        <p:txBody>
          <a:bodyPr>
            <a:normAutofit/>
          </a:bodyPr>
          <a:lstStyle>
            <a:lvl1pPr>
              <a:defRPr sz="2400"/>
            </a:lvl1pPr>
            <a:lvl2pPr>
              <a:defRPr sz="2000"/>
            </a:lvl2pPr>
            <a:lvl3pPr>
              <a:defRPr sz="1800"/>
            </a:lvl3pPr>
            <a:lvl4pPr>
              <a:defRPr sz="1600"/>
            </a:lvl4pPr>
            <a:lvl5pPr>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3" name="Text Placeholder 7">
            <a:extLst>
              <a:ext uri="{FF2B5EF4-FFF2-40B4-BE49-F238E27FC236}">
                <a16:creationId xmlns:a16="http://schemas.microsoft.com/office/drawing/2014/main" id="{674AB6D0-E73A-3AB9-5A29-67E6A0CE8306}"/>
              </a:ext>
            </a:extLst>
          </p:cNvPr>
          <p:cNvSpPr>
            <a:spLocks noGrp="1"/>
          </p:cNvSpPr>
          <p:nvPr>
            <p:ph type="body" sz="quarter" idx="17" hasCustomPrompt="1"/>
          </p:nvPr>
        </p:nvSpPr>
        <p:spPr>
          <a:xfrm>
            <a:off x="10658841" y="399753"/>
            <a:ext cx="1157624" cy="272659"/>
          </a:xfrm>
          <a:prstGeom prst="roundRect">
            <a:avLst>
              <a:gd name="adj" fmla="val 50000"/>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wrap="none" lIns="54000" tIns="0" rIns="72000" bIns="0" anchor="ctr" anchorCtr="0">
            <a:spAutoFit/>
          </a:bodyPr>
          <a:lstStyle>
            <a:lvl1pPr algn="r">
              <a:buClr>
                <a:schemeClr val="accent1"/>
              </a:buClr>
              <a:buSzPct val="100000"/>
              <a:buFontTx/>
              <a:buBlip>
                <a:blip r:embed="rId2"/>
              </a:buBlip>
              <a:defRPr sz="1400">
                <a:solidFill>
                  <a:schemeClr val="tx1"/>
                </a:solidFill>
              </a:defRPr>
            </a:lvl1pPr>
          </a:lstStyle>
          <a:p>
            <a:pPr lvl="0"/>
            <a:r>
              <a:rPr lang="en-GB" dirty="0"/>
              <a:t>Category</a:t>
            </a:r>
          </a:p>
        </p:txBody>
      </p:sp>
      <p:sp>
        <p:nvSpPr>
          <p:cNvPr id="2" name="Picture Placeholder 10">
            <a:extLst>
              <a:ext uri="{FF2B5EF4-FFF2-40B4-BE49-F238E27FC236}">
                <a16:creationId xmlns:a16="http://schemas.microsoft.com/office/drawing/2014/main" id="{35E636A3-01E0-8474-7769-CDB28C99CA70}"/>
              </a:ext>
            </a:extLst>
          </p:cNvPr>
          <p:cNvSpPr>
            <a:spLocks noGrp="1"/>
          </p:cNvSpPr>
          <p:nvPr>
            <p:ph type="pic" sz="quarter" idx="15"/>
          </p:nvPr>
        </p:nvSpPr>
        <p:spPr>
          <a:xfrm>
            <a:off x="7988968" y="854343"/>
            <a:ext cx="3852304" cy="5436132"/>
          </a:xfrm>
          <a:prstGeom prst="roundRect">
            <a:avLst>
              <a:gd name="adj" fmla="val 3503"/>
            </a:avLst>
          </a:prstGeom>
          <a:solidFill>
            <a:schemeClr val="bg1"/>
          </a:solidFill>
        </p:spPr>
        <p:txBody>
          <a:bodyPr/>
          <a:lstStyle/>
          <a:p>
            <a:endParaRPr lang="en-US"/>
          </a:p>
        </p:txBody>
      </p:sp>
      <p:sp>
        <p:nvSpPr>
          <p:cNvPr id="5" name="Title 1">
            <a:extLst>
              <a:ext uri="{FF2B5EF4-FFF2-40B4-BE49-F238E27FC236}">
                <a16:creationId xmlns:a16="http://schemas.microsoft.com/office/drawing/2014/main" id="{0F188286-0577-DB05-3286-904EC531F08C}"/>
              </a:ext>
            </a:extLst>
          </p:cNvPr>
          <p:cNvSpPr>
            <a:spLocks noGrp="1"/>
          </p:cNvSpPr>
          <p:nvPr>
            <p:ph type="title"/>
          </p:nvPr>
        </p:nvSpPr>
        <p:spPr>
          <a:xfrm>
            <a:off x="360000" y="285195"/>
            <a:ext cx="7470589" cy="975779"/>
          </a:xfrm>
        </p:spPr>
        <p:txBody>
          <a:bodyPr/>
          <a:lstStyle/>
          <a:p>
            <a:r>
              <a:rPr lang="en-GB" dirty="0"/>
              <a:t>Click to edit Master title style</a:t>
            </a:r>
            <a:endParaRPr lang="en-US" dirty="0"/>
          </a:p>
        </p:txBody>
      </p:sp>
    </p:spTree>
    <p:extLst>
      <p:ext uri="{BB962C8B-B14F-4D97-AF65-F5344CB8AC3E}">
        <p14:creationId xmlns:p14="http://schemas.microsoft.com/office/powerpoint/2010/main" val="32343760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 Option 3 - Dar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21094A5-A4E8-84DB-92B6-686E65363B78}"/>
              </a:ext>
            </a:extLst>
          </p:cNvPr>
          <p:cNvSpPr>
            <a:spLocks noGrp="1"/>
          </p:cNvSpPr>
          <p:nvPr>
            <p:ph type="sldNum" sz="quarter" idx="12"/>
          </p:nvPr>
        </p:nvSpPr>
        <p:spPr/>
        <p:txBody>
          <a:bodyPr/>
          <a:lstStyle/>
          <a:p>
            <a:fld id="{24B2F50B-B321-C345-8E92-70B1D2748CEA}" type="slidenum">
              <a:rPr lang="en-US" smtClean="0"/>
              <a:t>‹#›</a:t>
            </a:fld>
            <a:endParaRPr lang="en-US"/>
          </a:p>
        </p:txBody>
      </p:sp>
      <p:sp>
        <p:nvSpPr>
          <p:cNvPr id="14" name="Text Placeholder 7">
            <a:extLst>
              <a:ext uri="{FF2B5EF4-FFF2-40B4-BE49-F238E27FC236}">
                <a16:creationId xmlns:a16="http://schemas.microsoft.com/office/drawing/2014/main" id="{9DCCC92D-B797-19D3-B6E2-1F69BBC46855}"/>
              </a:ext>
            </a:extLst>
          </p:cNvPr>
          <p:cNvSpPr>
            <a:spLocks noGrp="1"/>
          </p:cNvSpPr>
          <p:nvPr>
            <p:ph type="body" sz="quarter" idx="17" hasCustomPrompt="1"/>
          </p:nvPr>
        </p:nvSpPr>
        <p:spPr>
          <a:xfrm>
            <a:off x="10658841" y="399753"/>
            <a:ext cx="1157624" cy="272659"/>
          </a:xfrm>
          <a:prstGeom prst="roundRect">
            <a:avLst>
              <a:gd name="adj" fmla="val 50000"/>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wrap="none" lIns="54000" tIns="0" rIns="72000" bIns="0" anchor="ctr" anchorCtr="0">
            <a:spAutoFit/>
          </a:bodyPr>
          <a:lstStyle>
            <a:lvl1pPr algn="r">
              <a:buClr>
                <a:schemeClr val="accent1"/>
              </a:buClr>
              <a:buSzPct val="100000"/>
              <a:buFontTx/>
              <a:buBlip>
                <a:blip r:embed="rId2"/>
              </a:buBlip>
              <a:defRPr sz="1400">
                <a:solidFill>
                  <a:schemeClr val="tx1"/>
                </a:solidFill>
              </a:defRPr>
            </a:lvl1pPr>
          </a:lstStyle>
          <a:p>
            <a:pPr lvl="0"/>
            <a:r>
              <a:rPr lang="en-GB" dirty="0"/>
              <a:t>Category</a:t>
            </a:r>
          </a:p>
        </p:txBody>
      </p:sp>
      <p:sp>
        <p:nvSpPr>
          <p:cNvPr id="15" name="Content Placeholder 2">
            <a:extLst>
              <a:ext uri="{FF2B5EF4-FFF2-40B4-BE49-F238E27FC236}">
                <a16:creationId xmlns:a16="http://schemas.microsoft.com/office/drawing/2014/main" id="{723A6912-54B2-F852-7714-666310D712E8}"/>
              </a:ext>
            </a:extLst>
          </p:cNvPr>
          <p:cNvSpPr>
            <a:spLocks noGrp="1"/>
          </p:cNvSpPr>
          <p:nvPr>
            <p:ph idx="1"/>
          </p:nvPr>
        </p:nvSpPr>
        <p:spPr>
          <a:xfrm>
            <a:off x="360000" y="1442907"/>
            <a:ext cx="7470589" cy="2182156"/>
          </a:xfrm>
        </p:spPr>
        <p:txBody>
          <a:bodyPr>
            <a:normAutofit/>
          </a:bodyPr>
          <a:lstStyle>
            <a:lvl1pPr>
              <a:defRPr sz="2400"/>
            </a:lvl1pPr>
            <a:lvl2pPr>
              <a:defRPr sz="2000"/>
            </a:lvl2pPr>
            <a:lvl3pPr>
              <a:defRPr sz="1800"/>
            </a:lvl3pPr>
            <a:lvl4pPr>
              <a:defRPr sz="1600"/>
            </a:lvl4pPr>
            <a:lvl5pPr>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Picture Placeholder 10">
            <a:extLst>
              <a:ext uri="{FF2B5EF4-FFF2-40B4-BE49-F238E27FC236}">
                <a16:creationId xmlns:a16="http://schemas.microsoft.com/office/drawing/2014/main" id="{31BBE4D9-16C6-225C-D2B1-3F7752D395A3}"/>
              </a:ext>
            </a:extLst>
          </p:cNvPr>
          <p:cNvSpPr>
            <a:spLocks noGrp="1"/>
          </p:cNvSpPr>
          <p:nvPr>
            <p:ph type="pic" sz="quarter" idx="15"/>
          </p:nvPr>
        </p:nvSpPr>
        <p:spPr>
          <a:xfrm>
            <a:off x="7988968" y="854343"/>
            <a:ext cx="3852304" cy="5436132"/>
          </a:xfrm>
          <a:prstGeom prst="roundRect">
            <a:avLst>
              <a:gd name="adj" fmla="val 3503"/>
            </a:avLst>
          </a:prstGeom>
          <a:solidFill>
            <a:schemeClr val="bg1"/>
          </a:solidFill>
        </p:spPr>
        <p:txBody>
          <a:bodyPr/>
          <a:lstStyle/>
          <a:p>
            <a:endParaRPr lang="en-US"/>
          </a:p>
        </p:txBody>
      </p:sp>
      <p:sp>
        <p:nvSpPr>
          <p:cNvPr id="17" name="Table Placeholder 5">
            <a:extLst>
              <a:ext uri="{FF2B5EF4-FFF2-40B4-BE49-F238E27FC236}">
                <a16:creationId xmlns:a16="http://schemas.microsoft.com/office/drawing/2014/main" id="{BE956E97-0329-283E-31A6-AB1421507D1A}"/>
              </a:ext>
            </a:extLst>
          </p:cNvPr>
          <p:cNvSpPr>
            <a:spLocks noGrp="1"/>
          </p:cNvSpPr>
          <p:nvPr>
            <p:ph type="tbl" sz="quarter" idx="16"/>
          </p:nvPr>
        </p:nvSpPr>
        <p:spPr>
          <a:xfrm>
            <a:off x="344674" y="3806994"/>
            <a:ext cx="7470589" cy="1902381"/>
          </a:xfrm>
        </p:spPr>
        <p:txBody>
          <a:bodyPr/>
          <a:lstStyle/>
          <a:p>
            <a:endParaRPr lang="en-US"/>
          </a:p>
        </p:txBody>
      </p:sp>
      <p:sp>
        <p:nvSpPr>
          <p:cNvPr id="18" name="Title 1">
            <a:extLst>
              <a:ext uri="{FF2B5EF4-FFF2-40B4-BE49-F238E27FC236}">
                <a16:creationId xmlns:a16="http://schemas.microsoft.com/office/drawing/2014/main" id="{6C467C05-AA49-B434-80B3-87975F1A1D9F}"/>
              </a:ext>
            </a:extLst>
          </p:cNvPr>
          <p:cNvSpPr>
            <a:spLocks noGrp="1"/>
          </p:cNvSpPr>
          <p:nvPr>
            <p:ph type="title"/>
          </p:nvPr>
        </p:nvSpPr>
        <p:spPr>
          <a:xfrm>
            <a:off x="360000" y="285195"/>
            <a:ext cx="7470589" cy="975779"/>
          </a:xfrm>
        </p:spPr>
        <p:txBody>
          <a:bodyPr/>
          <a:lstStyle/>
          <a:p>
            <a:r>
              <a:rPr lang="en-GB" dirty="0"/>
              <a:t>Click to edit Master title style</a:t>
            </a:r>
            <a:endParaRPr lang="en-US" dirty="0"/>
          </a:p>
        </p:txBody>
      </p:sp>
    </p:spTree>
    <p:extLst>
      <p:ext uri="{BB962C8B-B14F-4D97-AF65-F5344CB8AC3E}">
        <p14:creationId xmlns:p14="http://schemas.microsoft.com/office/powerpoint/2010/main" val="533526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Pillar Content - Dark">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AA7C40C-B0CA-7599-332D-87BE87F53AE7}"/>
              </a:ext>
            </a:extLst>
          </p:cNvPr>
          <p:cNvSpPr>
            <a:spLocks noGrp="1"/>
          </p:cNvSpPr>
          <p:nvPr>
            <p:ph type="sldNum" sz="quarter" idx="12"/>
          </p:nvPr>
        </p:nvSpPr>
        <p:spPr/>
        <p:txBody>
          <a:bodyPr/>
          <a:lstStyle/>
          <a:p>
            <a:fld id="{24B2F50B-B321-C345-8E92-70B1D2748CEA}" type="slidenum">
              <a:rPr lang="en-US" smtClean="0"/>
              <a:t>‹#›</a:t>
            </a:fld>
            <a:endParaRPr lang="en-US" dirty="0"/>
          </a:p>
        </p:txBody>
      </p:sp>
      <p:sp>
        <p:nvSpPr>
          <p:cNvPr id="13" name="Text Placeholder 7">
            <a:extLst>
              <a:ext uri="{FF2B5EF4-FFF2-40B4-BE49-F238E27FC236}">
                <a16:creationId xmlns:a16="http://schemas.microsoft.com/office/drawing/2014/main" id="{CF1A4160-E7D9-14ED-B196-23B904A79A50}"/>
              </a:ext>
            </a:extLst>
          </p:cNvPr>
          <p:cNvSpPr>
            <a:spLocks noGrp="1"/>
          </p:cNvSpPr>
          <p:nvPr>
            <p:ph type="body" sz="quarter" idx="17" hasCustomPrompt="1"/>
          </p:nvPr>
        </p:nvSpPr>
        <p:spPr>
          <a:xfrm>
            <a:off x="10658841" y="399753"/>
            <a:ext cx="1157624" cy="272659"/>
          </a:xfrm>
          <a:prstGeom prst="roundRect">
            <a:avLst>
              <a:gd name="adj" fmla="val 50000"/>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wrap="none" lIns="54000" tIns="0" rIns="72000" bIns="0" anchor="ctr" anchorCtr="0">
            <a:spAutoFit/>
          </a:bodyPr>
          <a:lstStyle>
            <a:lvl1pPr algn="r">
              <a:buClr>
                <a:schemeClr val="accent1"/>
              </a:buClr>
              <a:buSzPct val="100000"/>
              <a:buFontTx/>
              <a:buBlip>
                <a:blip r:embed="rId2"/>
              </a:buBlip>
              <a:defRPr sz="1400">
                <a:solidFill>
                  <a:schemeClr val="tx1"/>
                </a:solidFill>
              </a:defRPr>
            </a:lvl1pPr>
          </a:lstStyle>
          <a:p>
            <a:pPr lvl="0"/>
            <a:r>
              <a:rPr lang="en-GB" dirty="0"/>
              <a:t>Category</a:t>
            </a:r>
          </a:p>
        </p:txBody>
      </p:sp>
      <p:sp>
        <p:nvSpPr>
          <p:cNvPr id="15" name="Content Placeholder 2">
            <a:extLst>
              <a:ext uri="{FF2B5EF4-FFF2-40B4-BE49-F238E27FC236}">
                <a16:creationId xmlns:a16="http://schemas.microsoft.com/office/drawing/2014/main" id="{A11A16C0-13AA-C337-3BBE-3C20D2D1DC55}"/>
              </a:ext>
            </a:extLst>
          </p:cNvPr>
          <p:cNvSpPr>
            <a:spLocks noGrp="1"/>
          </p:cNvSpPr>
          <p:nvPr>
            <p:ph sz="half" idx="1"/>
          </p:nvPr>
        </p:nvSpPr>
        <p:spPr>
          <a:xfrm>
            <a:off x="372326" y="1442906"/>
            <a:ext cx="5723673" cy="4266469"/>
          </a:xfrm>
        </p:spPr>
        <p:txBody>
          <a:bodyPr>
            <a:normAutofit/>
          </a:bodyPr>
          <a:lstStyle>
            <a:lvl1pPr>
              <a:buNone/>
              <a:defRPr sz="2400"/>
            </a:lvl1pPr>
            <a:lvl2pPr>
              <a:defRPr sz="2000"/>
            </a:lvl2pPr>
            <a:lvl3pPr>
              <a:defRPr sz="1800"/>
            </a:lvl3pPr>
            <a:lvl4pPr>
              <a:defRPr sz="1600"/>
            </a:lvl4pPr>
            <a:lvl5pPr>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Content Placeholder 3">
            <a:extLst>
              <a:ext uri="{FF2B5EF4-FFF2-40B4-BE49-F238E27FC236}">
                <a16:creationId xmlns:a16="http://schemas.microsoft.com/office/drawing/2014/main" id="{7F5663C9-6403-FB41-996A-59DF6EEE201C}"/>
              </a:ext>
            </a:extLst>
          </p:cNvPr>
          <p:cNvSpPr>
            <a:spLocks noGrp="1"/>
          </p:cNvSpPr>
          <p:nvPr>
            <p:ph sz="half" idx="2"/>
          </p:nvPr>
        </p:nvSpPr>
        <p:spPr>
          <a:xfrm>
            <a:off x="6234508" y="1442906"/>
            <a:ext cx="5606763" cy="4266469"/>
          </a:xfrm>
        </p:spPr>
        <p:txBody>
          <a:bodyPr>
            <a:normAutofit/>
          </a:bodyPr>
          <a:lstStyle>
            <a:lvl1pPr>
              <a:defRPr sz="2400"/>
            </a:lvl1pPr>
            <a:lvl2pPr>
              <a:defRPr sz="2000"/>
            </a:lvl2pPr>
            <a:lvl3pPr>
              <a:defRPr sz="1800"/>
            </a:lvl3pPr>
            <a:lvl4pPr>
              <a:defRPr sz="1600"/>
            </a:lvl4pPr>
            <a:lvl5pPr>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Title 1">
            <a:extLst>
              <a:ext uri="{FF2B5EF4-FFF2-40B4-BE49-F238E27FC236}">
                <a16:creationId xmlns:a16="http://schemas.microsoft.com/office/drawing/2014/main" id="{A605C21A-2155-9708-927E-1059FB094C10}"/>
              </a:ext>
            </a:extLst>
          </p:cNvPr>
          <p:cNvSpPr>
            <a:spLocks noGrp="1"/>
          </p:cNvSpPr>
          <p:nvPr>
            <p:ph type="title"/>
          </p:nvPr>
        </p:nvSpPr>
        <p:spPr>
          <a:xfrm>
            <a:off x="360000" y="285195"/>
            <a:ext cx="9859267" cy="975779"/>
          </a:xfrm>
        </p:spPr>
        <p:txBody>
          <a:bodyPr/>
          <a:lstStyle/>
          <a:p>
            <a:r>
              <a:rPr lang="en-GB" dirty="0"/>
              <a:t>Click to edit Master title style</a:t>
            </a:r>
            <a:endParaRPr lang="en-US" dirty="0"/>
          </a:p>
        </p:txBody>
      </p:sp>
    </p:spTree>
    <p:extLst>
      <p:ext uri="{BB962C8B-B14F-4D97-AF65-F5344CB8AC3E}">
        <p14:creationId xmlns:p14="http://schemas.microsoft.com/office/powerpoint/2010/main" val="15373861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ption - Dark">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8FC6A06-358C-A698-70DC-8DF1FB12046F}"/>
              </a:ext>
            </a:extLst>
          </p:cNvPr>
          <p:cNvSpPr>
            <a:spLocks noGrp="1"/>
          </p:cNvSpPr>
          <p:nvPr>
            <p:ph type="sldNum" sz="quarter" idx="12"/>
          </p:nvPr>
        </p:nvSpPr>
        <p:spPr/>
        <p:txBody>
          <a:bodyPr/>
          <a:lstStyle/>
          <a:p>
            <a:fld id="{24B2F50B-B321-C345-8E92-70B1D2748CEA}" type="slidenum">
              <a:rPr lang="en-US" smtClean="0"/>
              <a:t>‹#›</a:t>
            </a:fld>
            <a:endParaRPr lang="en-US"/>
          </a:p>
        </p:txBody>
      </p:sp>
      <p:sp>
        <p:nvSpPr>
          <p:cNvPr id="11" name="Text Placeholder 7">
            <a:extLst>
              <a:ext uri="{FF2B5EF4-FFF2-40B4-BE49-F238E27FC236}">
                <a16:creationId xmlns:a16="http://schemas.microsoft.com/office/drawing/2014/main" id="{E1EFC752-954A-8F70-D5BC-C0CC2B397301}"/>
              </a:ext>
            </a:extLst>
          </p:cNvPr>
          <p:cNvSpPr>
            <a:spLocks noGrp="1"/>
          </p:cNvSpPr>
          <p:nvPr>
            <p:ph type="body" sz="quarter" idx="17" hasCustomPrompt="1"/>
          </p:nvPr>
        </p:nvSpPr>
        <p:spPr>
          <a:xfrm>
            <a:off x="10658841" y="399753"/>
            <a:ext cx="1157624" cy="272659"/>
          </a:xfrm>
          <a:prstGeom prst="roundRect">
            <a:avLst>
              <a:gd name="adj" fmla="val 50000"/>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wrap="none" lIns="54000" tIns="0" rIns="72000" bIns="0" anchor="ctr" anchorCtr="0">
            <a:spAutoFit/>
          </a:bodyPr>
          <a:lstStyle>
            <a:lvl1pPr algn="r">
              <a:buClr>
                <a:schemeClr val="accent1"/>
              </a:buClr>
              <a:buSzPct val="100000"/>
              <a:buFontTx/>
              <a:buBlip>
                <a:blip r:embed="rId2"/>
              </a:buBlip>
              <a:defRPr sz="1400">
                <a:solidFill>
                  <a:schemeClr val="tx1"/>
                </a:solidFill>
              </a:defRPr>
            </a:lvl1pPr>
          </a:lstStyle>
          <a:p>
            <a:pPr lvl="0"/>
            <a:r>
              <a:rPr lang="en-GB" dirty="0"/>
              <a:t>Category</a:t>
            </a:r>
          </a:p>
        </p:txBody>
      </p:sp>
      <p:sp>
        <p:nvSpPr>
          <p:cNvPr id="14" name="Content Placeholder 2">
            <a:extLst>
              <a:ext uri="{FF2B5EF4-FFF2-40B4-BE49-F238E27FC236}">
                <a16:creationId xmlns:a16="http://schemas.microsoft.com/office/drawing/2014/main" id="{42108C70-5A97-5071-FBAC-F831B7D6E504}"/>
              </a:ext>
            </a:extLst>
          </p:cNvPr>
          <p:cNvSpPr>
            <a:spLocks noGrp="1"/>
          </p:cNvSpPr>
          <p:nvPr>
            <p:ph idx="1"/>
          </p:nvPr>
        </p:nvSpPr>
        <p:spPr>
          <a:xfrm>
            <a:off x="4744776" y="863601"/>
            <a:ext cx="7087223" cy="4845774"/>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3">
            <a:extLst>
              <a:ext uri="{FF2B5EF4-FFF2-40B4-BE49-F238E27FC236}">
                <a16:creationId xmlns:a16="http://schemas.microsoft.com/office/drawing/2014/main" id="{742AA4CD-86EB-3883-461C-305291F89334}"/>
              </a:ext>
            </a:extLst>
          </p:cNvPr>
          <p:cNvSpPr>
            <a:spLocks noGrp="1"/>
          </p:cNvSpPr>
          <p:nvPr>
            <p:ph type="body" sz="half" idx="2"/>
          </p:nvPr>
        </p:nvSpPr>
        <p:spPr>
          <a:xfrm>
            <a:off x="360000" y="2057400"/>
            <a:ext cx="4225750" cy="36519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6" name="Title 1">
            <a:extLst>
              <a:ext uri="{FF2B5EF4-FFF2-40B4-BE49-F238E27FC236}">
                <a16:creationId xmlns:a16="http://schemas.microsoft.com/office/drawing/2014/main" id="{5F7A2FAD-279B-367E-562E-8AE5E2338AE0}"/>
              </a:ext>
            </a:extLst>
          </p:cNvPr>
          <p:cNvSpPr>
            <a:spLocks noGrp="1"/>
          </p:cNvSpPr>
          <p:nvPr>
            <p:ph type="title"/>
          </p:nvPr>
        </p:nvSpPr>
        <p:spPr>
          <a:xfrm>
            <a:off x="360000" y="285195"/>
            <a:ext cx="4225750" cy="1643618"/>
          </a:xfrm>
        </p:spPr>
        <p:txBody>
          <a:bodyPr/>
          <a:lstStyle/>
          <a:p>
            <a:r>
              <a:rPr lang="en-GB" dirty="0"/>
              <a:t>Click to edit Master title style</a:t>
            </a:r>
            <a:endParaRPr lang="en-US" dirty="0"/>
          </a:p>
        </p:txBody>
      </p:sp>
    </p:spTree>
    <p:extLst>
      <p:ext uri="{BB962C8B-B14F-4D97-AF65-F5344CB8AC3E}">
        <p14:creationId xmlns:p14="http://schemas.microsoft.com/office/powerpoint/2010/main" val="7819586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with Caption - Dark">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8EB8DBF-441E-4AB1-01B1-500151D07BB6}"/>
              </a:ext>
            </a:extLst>
          </p:cNvPr>
          <p:cNvSpPr>
            <a:spLocks noGrp="1"/>
          </p:cNvSpPr>
          <p:nvPr>
            <p:ph type="sldNum" sz="quarter" idx="12"/>
          </p:nvPr>
        </p:nvSpPr>
        <p:spPr/>
        <p:txBody>
          <a:bodyPr/>
          <a:lstStyle/>
          <a:p>
            <a:fld id="{24B2F50B-B321-C345-8E92-70B1D2748CEA}" type="slidenum">
              <a:rPr lang="en-US" smtClean="0"/>
              <a:t>‹#›</a:t>
            </a:fld>
            <a:endParaRPr lang="en-US"/>
          </a:p>
        </p:txBody>
      </p:sp>
      <p:sp>
        <p:nvSpPr>
          <p:cNvPr id="11" name="Text Placeholder 7">
            <a:extLst>
              <a:ext uri="{FF2B5EF4-FFF2-40B4-BE49-F238E27FC236}">
                <a16:creationId xmlns:a16="http://schemas.microsoft.com/office/drawing/2014/main" id="{91D33EBD-534B-2D05-C2D1-D732D5F8E1ED}"/>
              </a:ext>
            </a:extLst>
          </p:cNvPr>
          <p:cNvSpPr>
            <a:spLocks noGrp="1"/>
          </p:cNvSpPr>
          <p:nvPr>
            <p:ph type="body" sz="quarter" idx="17" hasCustomPrompt="1"/>
          </p:nvPr>
        </p:nvSpPr>
        <p:spPr>
          <a:xfrm>
            <a:off x="10658841" y="399753"/>
            <a:ext cx="1157624" cy="272659"/>
          </a:xfrm>
          <a:prstGeom prst="roundRect">
            <a:avLst>
              <a:gd name="adj" fmla="val 50000"/>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wrap="none" lIns="54000" tIns="0" rIns="72000" bIns="0" anchor="ctr" anchorCtr="0">
            <a:spAutoFit/>
          </a:bodyPr>
          <a:lstStyle>
            <a:lvl1pPr algn="r">
              <a:buClr>
                <a:schemeClr val="accent1"/>
              </a:buClr>
              <a:buSzPct val="100000"/>
              <a:buFontTx/>
              <a:buBlip>
                <a:blip r:embed="rId2"/>
              </a:buBlip>
              <a:defRPr sz="1400">
                <a:solidFill>
                  <a:schemeClr val="tx1"/>
                </a:solidFill>
              </a:defRPr>
            </a:lvl1pPr>
          </a:lstStyle>
          <a:p>
            <a:pPr lvl="0"/>
            <a:r>
              <a:rPr lang="en-GB" dirty="0"/>
              <a:t>Category</a:t>
            </a:r>
          </a:p>
        </p:txBody>
      </p:sp>
      <p:sp>
        <p:nvSpPr>
          <p:cNvPr id="17" name="Picture Placeholder 10">
            <a:extLst>
              <a:ext uri="{FF2B5EF4-FFF2-40B4-BE49-F238E27FC236}">
                <a16:creationId xmlns:a16="http://schemas.microsoft.com/office/drawing/2014/main" id="{1537EA25-BBC9-86CB-C0AA-8E7555FFAF4D}"/>
              </a:ext>
            </a:extLst>
          </p:cNvPr>
          <p:cNvSpPr>
            <a:spLocks noGrp="1"/>
          </p:cNvSpPr>
          <p:nvPr>
            <p:ph type="pic" sz="quarter" idx="13"/>
          </p:nvPr>
        </p:nvSpPr>
        <p:spPr>
          <a:xfrm>
            <a:off x="4744776" y="811272"/>
            <a:ext cx="7096387" cy="5417648"/>
          </a:xfrm>
          <a:prstGeom prst="roundRect">
            <a:avLst>
              <a:gd name="adj" fmla="val 2365"/>
            </a:avLst>
          </a:prstGeom>
          <a:solidFill>
            <a:schemeClr val="bg1"/>
          </a:solidFill>
        </p:spPr>
        <p:txBody>
          <a:bodyPr/>
          <a:lstStyle/>
          <a:p>
            <a:r>
              <a:rPr lang="en-GB"/>
              <a:t>Click icon to add picture</a:t>
            </a:r>
            <a:endParaRPr lang="en-US"/>
          </a:p>
        </p:txBody>
      </p:sp>
      <p:sp>
        <p:nvSpPr>
          <p:cNvPr id="18" name="Text Placeholder 3">
            <a:extLst>
              <a:ext uri="{FF2B5EF4-FFF2-40B4-BE49-F238E27FC236}">
                <a16:creationId xmlns:a16="http://schemas.microsoft.com/office/drawing/2014/main" id="{6727FAE3-5CD4-D9A5-7137-4080075A8AA9}"/>
              </a:ext>
            </a:extLst>
          </p:cNvPr>
          <p:cNvSpPr>
            <a:spLocks noGrp="1"/>
          </p:cNvSpPr>
          <p:nvPr>
            <p:ph type="body" sz="half" idx="2"/>
          </p:nvPr>
        </p:nvSpPr>
        <p:spPr>
          <a:xfrm>
            <a:off x="360000" y="2057400"/>
            <a:ext cx="4225750" cy="36519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9" name="Title 1">
            <a:extLst>
              <a:ext uri="{FF2B5EF4-FFF2-40B4-BE49-F238E27FC236}">
                <a16:creationId xmlns:a16="http://schemas.microsoft.com/office/drawing/2014/main" id="{020A74B3-0039-D117-3C79-4C9C618616B8}"/>
              </a:ext>
            </a:extLst>
          </p:cNvPr>
          <p:cNvSpPr>
            <a:spLocks noGrp="1"/>
          </p:cNvSpPr>
          <p:nvPr>
            <p:ph type="title"/>
          </p:nvPr>
        </p:nvSpPr>
        <p:spPr>
          <a:xfrm>
            <a:off x="360000" y="285195"/>
            <a:ext cx="4225750" cy="1643618"/>
          </a:xfrm>
        </p:spPr>
        <p:txBody>
          <a:bodyPr/>
          <a:lstStyle/>
          <a:p>
            <a:r>
              <a:rPr lang="en-GB" dirty="0"/>
              <a:t>Click to edit Master title style</a:t>
            </a:r>
            <a:endParaRPr lang="en-US" dirty="0"/>
          </a:p>
        </p:txBody>
      </p:sp>
    </p:spTree>
    <p:extLst>
      <p:ext uri="{BB962C8B-B14F-4D97-AF65-F5344CB8AC3E}">
        <p14:creationId xmlns:p14="http://schemas.microsoft.com/office/powerpoint/2010/main" val="37655756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ngle Quote - Dar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DEC9343-95C9-1282-FA83-11D32B71DF38}"/>
              </a:ext>
            </a:extLst>
          </p:cNvPr>
          <p:cNvSpPr>
            <a:spLocks noGrp="1"/>
          </p:cNvSpPr>
          <p:nvPr>
            <p:ph type="sldNum" sz="quarter" idx="12"/>
          </p:nvPr>
        </p:nvSpPr>
        <p:spPr/>
        <p:txBody>
          <a:bodyPr/>
          <a:lstStyle/>
          <a:p>
            <a:fld id="{24B2F50B-B321-C345-8E92-70B1D2748CEA}" type="slidenum">
              <a:rPr lang="en-US" smtClean="0"/>
              <a:t>‹#›</a:t>
            </a:fld>
            <a:endParaRPr lang="en-US"/>
          </a:p>
        </p:txBody>
      </p:sp>
      <p:sp>
        <p:nvSpPr>
          <p:cNvPr id="9" name="Text Placeholder 8">
            <a:extLst>
              <a:ext uri="{FF2B5EF4-FFF2-40B4-BE49-F238E27FC236}">
                <a16:creationId xmlns:a16="http://schemas.microsoft.com/office/drawing/2014/main" id="{C5B31008-5D4C-3087-5D85-9FBA2686A725}"/>
              </a:ext>
            </a:extLst>
          </p:cNvPr>
          <p:cNvSpPr>
            <a:spLocks noGrp="1"/>
          </p:cNvSpPr>
          <p:nvPr>
            <p:ph type="body" sz="quarter" idx="13" hasCustomPrompt="1"/>
          </p:nvPr>
        </p:nvSpPr>
        <p:spPr>
          <a:xfrm>
            <a:off x="2519493" y="1344721"/>
            <a:ext cx="7153014" cy="2711841"/>
          </a:xfrm>
        </p:spPr>
        <p:txBody>
          <a:bodyPr anchor="b">
            <a:normAutofit/>
          </a:bodyPr>
          <a:lstStyle>
            <a:lvl1pPr marL="0" indent="0">
              <a:buNone/>
              <a:defRPr sz="3600"/>
            </a:lvl1pPr>
          </a:lstStyle>
          <a:p>
            <a:pPr lvl="0"/>
            <a:r>
              <a:rPr lang="en-GB" dirty="0"/>
              <a:t>“Quote 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r>
              <a:rPr lang="en-GB" dirty="0" err="1"/>
              <a:t>incididunt</a:t>
            </a:r>
            <a:r>
              <a:rPr lang="en-GB" dirty="0"/>
              <a:t> </a:t>
            </a:r>
            <a:r>
              <a:rPr lang="en-GB" dirty="0" err="1"/>
              <a:t>ut</a:t>
            </a:r>
            <a:r>
              <a:rPr lang="en-GB" dirty="0"/>
              <a:t> labore et dolore magna </a:t>
            </a:r>
            <a:r>
              <a:rPr lang="en-GB" dirty="0" err="1"/>
              <a:t>aliqua</a:t>
            </a:r>
            <a:r>
              <a:rPr lang="en-GB" dirty="0"/>
              <a:t>. Ut </a:t>
            </a:r>
            <a:r>
              <a:rPr lang="en-GB" dirty="0" err="1"/>
              <a:t>enim</a:t>
            </a:r>
            <a:r>
              <a:rPr lang="en-GB" dirty="0"/>
              <a:t> ad minim </a:t>
            </a:r>
            <a:r>
              <a:rPr lang="en-GB" dirty="0" err="1"/>
              <a:t>veniam</a:t>
            </a:r>
            <a:r>
              <a:rPr lang="en-GB" dirty="0"/>
              <a:t>.”</a:t>
            </a:r>
            <a:endParaRPr lang="en-US" dirty="0"/>
          </a:p>
        </p:txBody>
      </p:sp>
      <p:sp>
        <p:nvSpPr>
          <p:cNvPr id="11" name="Picture Placeholder 10">
            <a:extLst>
              <a:ext uri="{FF2B5EF4-FFF2-40B4-BE49-F238E27FC236}">
                <a16:creationId xmlns:a16="http://schemas.microsoft.com/office/drawing/2014/main" id="{4AA3AE65-94B1-EF16-182C-FF02FE8D564A}"/>
              </a:ext>
            </a:extLst>
          </p:cNvPr>
          <p:cNvSpPr>
            <a:spLocks noGrp="1"/>
          </p:cNvSpPr>
          <p:nvPr>
            <p:ph type="pic" sz="quarter" idx="14"/>
          </p:nvPr>
        </p:nvSpPr>
        <p:spPr>
          <a:xfrm>
            <a:off x="2519493" y="4327470"/>
            <a:ext cx="800738" cy="802188"/>
          </a:xfrm>
          <a:prstGeom prst="ellipse">
            <a:avLst/>
          </a:prstGeom>
          <a:solidFill>
            <a:schemeClr val="tx1">
              <a:lumMod val="10000"/>
              <a:lumOff val="90000"/>
            </a:schemeClr>
          </a:solidFill>
        </p:spPr>
        <p:txBody>
          <a:bodyPr/>
          <a:lstStyle/>
          <a:p>
            <a:endParaRPr lang="en-US"/>
          </a:p>
        </p:txBody>
      </p:sp>
      <p:sp>
        <p:nvSpPr>
          <p:cNvPr id="14" name="Text Placeholder 13">
            <a:extLst>
              <a:ext uri="{FF2B5EF4-FFF2-40B4-BE49-F238E27FC236}">
                <a16:creationId xmlns:a16="http://schemas.microsoft.com/office/drawing/2014/main" id="{42C130D2-E3F8-64EF-DD2D-39FEAA8B8204}"/>
              </a:ext>
            </a:extLst>
          </p:cNvPr>
          <p:cNvSpPr>
            <a:spLocks noGrp="1"/>
          </p:cNvSpPr>
          <p:nvPr>
            <p:ph type="body" sz="quarter" idx="15" hasCustomPrompt="1"/>
          </p:nvPr>
        </p:nvSpPr>
        <p:spPr>
          <a:xfrm>
            <a:off x="3597002" y="4439922"/>
            <a:ext cx="3389313" cy="288642"/>
          </a:xfrm>
        </p:spPr>
        <p:txBody>
          <a:bodyPr>
            <a:normAutofit/>
          </a:bodyPr>
          <a:lstStyle>
            <a:lvl1pPr marL="0" indent="0">
              <a:buNone/>
              <a:defRPr sz="1800" b="1">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Author Name</a:t>
            </a:r>
            <a:endParaRPr lang="en-US" dirty="0"/>
          </a:p>
        </p:txBody>
      </p:sp>
      <p:sp>
        <p:nvSpPr>
          <p:cNvPr id="16" name="Text Placeholder 15">
            <a:extLst>
              <a:ext uri="{FF2B5EF4-FFF2-40B4-BE49-F238E27FC236}">
                <a16:creationId xmlns:a16="http://schemas.microsoft.com/office/drawing/2014/main" id="{F5572CC1-9F9F-08E5-6B44-52A4AD297086}"/>
              </a:ext>
            </a:extLst>
          </p:cNvPr>
          <p:cNvSpPr>
            <a:spLocks noGrp="1"/>
          </p:cNvSpPr>
          <p:nvPr>
            <p:ph type="body" sz="quarter" idx="16" hasCustomPrompt="1"/>
          </p:nvPr>
        </p:nvSpPr>
        <p:spPr>
          <a:xfrm>
            <a:off x="3597002" y="4728564"/>
            <a:ext cx="3410745" cy="288642"/>
          </a:xfrm>
        </p:spPr>
        <p:txBody>
          <a:bodyPr>
            <a:noAutofit/>
          </a:bodyPr>
          <a:lstStyle>
            <a:lvl1pPr marL="0" indent="0">
              <a:buNone/>
              <a:defRPr sz="1800">
                <a:solidFill>
                  <a:schemeClr val="bg2">
                    <a:lumMod val="20000"/>
                    <a:lumOff val="80000"/>
                  </a:schemeClr>
                </a:solidFill>
              </a:defRPr>
            </a:lvl1pPr>
          </a:lstStyle>
          <a:p>
            <a:pPr lvl="0"/>
            <a:r>
              <a:rPr lang="en-GB" dirty="0"/>
              <a:t>Author position, Company</a:t>
            </a:r>
            <a:endParaRPr lang="en-US" dirty="0"/>
          </a:p>
        </p:txBody>
      </p:sp>
      <p:sp>
        <p:nvSpPr>
          <p:cNvPr id="7" name="Text Placeholder 7">
            <a:extLst>
              <a:ext uri="{FF2B5EF4-FFF2-40B4-BE49-F238E27FC236}">
                <a16:creationId xmlns:a16="http://schemas.microsoft.com/office/drawing/2014/main" id="{CE43ED26-C027-6D9F-09D7-E767809D7827}"/>
              </a:ext>
            </a:extLst>
          </p:cNvPr>
          <p:cNvSpPr>
            <a:spLocks noGrp="1"/>
          </p:cNvSpPr>
          <p:nvPr>
            <p:ph type="body" sz="quarter" idx="17" hasCustomPrompt="1"/>
          </p:nvPr>
        </p:nvSpPr>
        <p:spPr>
          <a:xfrm>
            <a:off x="10658841" y="399753"/>
            <a:ext cx="1157624" cy="272659"/>
          </a:xfrm>
          <a:prstGeom prst="roundRect">
            <a:avLst>
              <a:gd name="adj" fmla="val 50000"/>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wrap="none" lIns="54000" tIns="0" rIns="72000" bIns="0" anchor="ctr" anchorCtr="0">
            <a:spAutoFit/>
          </a:bodyPr>
          <a:lstStyle>
            <a:lvl1pPr algn="r">
              <a:buClr>
                <a:schemeClr val="accent1"/>
              </a:buClr>
              <a:buSzPct val="100000"/>
              <a:buFontTx/>
              <a:buBlip>
                <a:blip r:embed="rId2"/>
              </a:buBlip>
              <a:defRPr sz="1400">
                <a:solidFill>
                  <a:schemeClr val="tx1"/>
                </a:solidFill>
              </a:defRPr>
            </a:lvl1pPr>
          </a:lstStyle>
          <a:p>
            <a:pPr lvl="0"/>
            <a:r>
              <a:rPr lang="en-GB" dirty="0"/>
              <a:t>Category</a:t>
            </a:r>
          </a:p>
        </p:txBody>
      </p:sp>
    </p:spTree>
    <p:extLst>
      <p:ext uri="{BB962C8B-B14F-4D97-AF65-F5344CB8AC3E}">
        <p14:creationId xmlns:p14="http://schemas.microsoft.com/office/powerpoint/2010/main" val="2698985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5.emf"/><Relationship Id="rId5" Type="http://schemas.openxmlformats.org/officeDocument/2006/relationships/slideLayout" Target="../slideLayouts/slideLayout15.xml"/><Relationship Id="rId10"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BAAA90-760A-BA32-DE1F-B07646143250}"/>
              </a:ext>
            </a:extLst>
          </p:cNvPr>
          <p:cNvSpPr>
            <a:spLocks noGrp="1"/>
          </p:cNvSpPr>
          <p:nvPr>
            <p:ph type="title"/>
          </p:nvPr>
        </p:nvSpPr>
        <p:spPr>
          <a:xfrm>
            <a:off x="360000" y="880300"/>
            <a:ext cx="11481272" cy="85984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A3569B4-B2B9-C12E-DFE7-B21F855E4042}"/>
              </a:ext>
            </a:extLst>
          </p:cNvPr>
          <p:cNvSpPr>
            <a:spLocks noGrp="1"/>
          </p:cNvSpPr>
          <p:nvPr>
            <p:ph type="body" idx="1"/>
          </p:nvPr>
        </p:nvSpPr>
        <p:spPr>
          <a:xfrm>
            <a:off x="360000" y="1921195"/>
            <a:ext cx="11481272" cy="39417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95EF1A10-397A-16CC-6846-8248EB33C214}"/>
              </a:ext>
            </a:extLst>
          </p:cNvPr>
          <p:cNvSpPr>
            <a:spLocks noGrp="1"/>
          </p:cNvSpPr>
          <p:nvPr>
            <p:ph type="sldNum" sz="quarter" idx="4"/>
          </p:nvPr>
        </p:nvSpPr>
        <p:spPr>
          <a:xfrm>
            <a:off x="9098072" y="6290475"/>
            <a:ext cx="2743200" cy="365125"/>
          </a:xfrm>
          <a:prstGeom prst="rect">
            <a:avLst/>
          </a:prstGeom>
        </p:spPr>
        <p:txBody>
          <a:bodyPr vert="horz" lIns="91440" tIns="45720" rIns="91440" bIns="45720" rtlCol="0" anchor="ctr"/>
          <a:lstStyle>
            <a:lvl1pPr algn="r">
              <a:defRPr sz="1200">
                <a:solidFill>
                  <a:schemeClr val="tx2"/>
                </a:solidFill>
              </a:defRPr>
            </a:lvl1pPr>
          </a:lstStyle>
          <a:p>
            <a:fld id="{24B2F50B-B321-C345-8E92-70B1D2748CEA}" type="slidenum">
              <a:rPr lang="en-US" smtClean="0"/>
              <a:pPr/>
              <a:t>‹#›</a:t>
            </a:fld>
            <a:endParaRPr lang="en-US" dirty="0"/>
          </a:p>
        </p:txBody>
      </p:sp>
      <p:pic>
        <p:nvPicPr>
          <p:cNvPr id="4" name="Picture 3" descr="A blue and black circle with a triangle in center&#10;&#10;AI-generated content may be incorrect.">
            <a:extLst>
              <a:ext uri="{FF2B5EF4-FFF2-40B4-BE49-F238E27FC236}">
                <a16:creationId xmlns:a16="http://schemas.microsoft.com/office/drawing/2014/main" id="{62448001-A330-E714-1AE2-2277EAE31701}"/>
              </a:ext>
            </a:extLst>
          </p:cNvPr>
          <p:cNvPicPr>
            <a:picLocks noChangeAspect="1"/>
          </p:cNvPicPr>
          <p:nvPr userDrawn="1"/>
        </p:nvPicPr>
        <p:blipFill>
          <a:blip r:embed="rId12"/>
          <a:stretch>
            <a:fillRect/>
          </a:stretch>
        </p:blipFill>
        <p:spPr>
          <a:xfrm>
            <a:off x="360000" y="6320292"/>
            <a:ext cx="300625" cy="300625"/>
          </a:xfrm>
          <a:prstGeom prst="rect">
            <a:avLst/>
          </a:prstGeom>
        </p:spPr>
      </p:pic>
    </p:spTree>
    <p:extLst>
      <p:ext uri="{BB962C8B-B14F-4D97-AF65-F5344CB8AC3E}">
        <p14:creationId xmlns:p14="http://schemas.microsoft.com/office/powerpoint/2010/main" val="2229325060"/>
      </p:ext>
    </p:extLst>
  </p:cSld>
  <p:clrMap bg1="lt1" tx1="dk1" bg2="lt2" tx2="dk2" accent1="accent1" accent2="accent2" accent3="accent3" accent4="accent4" accent5="accent5" accent6="accent6" hlink="hlink" folHlink="folHlink"/>
  <p:sldLayoutIdLst>
    <p:sldLayoutId id="2147483649" r:id="rId1"/>
    <p:sldLayoutId id="2147483678" r:id="rId2"/>
    <p:sldLayoutId id="2147483679" r:id="rId3"/>
    <p:sldLayoutId id="2147483650" r:id="rId4"/>
    <p:sldLayoutId id="2147483672" r:id="rId5"/>
    <p:sldLayoutId id="2147483674" r:id="rId6"/>
    <p:sldLayoutId id="2147483675" r:id="rId7"/>
    <p:sldLayoutId id="2147483656" r:id="rId8"/>
    <p:sldLayoutId id="2147483657" r:id="rId9"/>
    <p:sldLayoutId id="2147483659" r:id="rId10"/>
  </p:sldLayoutIdLst>
  <p:hf hdr="0" ftr="0" dt="0"/>
  <p:txStyles>
    <p:titleStyle>
      <a:lvl1pPr algn="l" defTabSz="914400" rtl="0" eaLnBrk="1" latinLnBrk="0" hangingPunct="1">
        <a:lnSpc>
          <a:spcPct val="90000"/>
        </a:lnSpc>
        <a:spcBef>
          <a:spcPct val="0"/>
        </a:spcBef>
        <a:buNone/>
        <a:defRPr sz="3600" b="0" i="0" kern="1200">
          <a:solidFill>
            <a:schemeClr val="accent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400" b="0" i="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000" b="0" i="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600" b="0" i="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600" b="0" i="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BAAA90-760A-BA32-DE1F-B07646143250}"/>
              </a:ext>
            </a:extLst>
          </p:cNvPr>
          <p:cNvSpPr>
            <a:spLocks noGrp="1"/>
          </p:cNvSpPr>
          <p:nvPr>
            <p:ph type="title"/>
          </p:nvPr>
        </p:nvSpPr>
        <p:spPr>
          <a:xfrm>
            <a:off x="372327" y="880300"/>
            <a:ext cx="11481272" cy="827270"/>
          </a:xfrm>
          <a:prstGeom prst="rect">
            <a:avLst/>
          </a:prstGeom>
        </p:spPr>
        <p:txBody>
          <a:bodyPr vert="horz" lIns="91440" tIns="45720" rIns="91440" bIns="45720" rtlCol="0" anchor="t">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A3569B4-B2B9-C12E-DFE7-B21F855E4042}"/>
              </a:ext>
            </a:extLst>
          </p:cNvPr>
          <p:cNvSpPr>
            <a:spLocks noGrp="1"/>
          </p:cNvSpPr>
          <p:nvPr>
            <p:ph type="body" idx="1"/>
          </p:nvPr>
        </p:nvSpPr>
        <p:spPr>
          <a:xfrm>
            <a:off x="359999" y="1939137"/>
            <a:ext cx="11481272" cy="4143256"/>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95EF1A10-397A-16CC-6846-8248EB33C214}"/>
              </a:ext>
            </a:extLst>
          </p:cNvPr>
          <p:cNvSpPr>
            <a:spLocks noGrp="1"/>
          </p:cNvSpPr>
          <p:nvPr>
            <p:ph type="sldNum" sz="quarter" idx="4"/>
          </p:nvPr>
        </p:nvSpPr>
        <p:spPr>
          <a:xfrm>
            <a:off x="9098072" y="6290475"/>
            <a:ext cx="2743200" cy="365125"/>
          </a:xfrm>
          <a:prstGeom prst="rect">
            <a:avLst/>
          </a:prstGeom>
        </p:spPr>
        <p:txBody>
          <a:bodyPr vert="horz" lIns="91440" tIns="45720" rIns="91440" bIns="45720" rtlCol="0" anchor="ctr"/>
          <a:lstStyle>
            <a:lvl1pPr algn="r">
              <a:defRPr sz="1200" b="0" i="0">
                <a:solidFill>
                  <a:schemeClr val="tx2"/>
                </a:solidFill>
                <a:latin typeface="+mn-lt"/>
              </a:defRPr>
            </a:lvl1pPr>
          </a:lstStyle>
          <a:p>
            <a:fld id="{24B2F50B-B321-C345-8E92-70B1D2748CEA}" type="slidenum">
              <a:rPr lang="en-US" smtClean="0"/>
              <a:pPr/>
              <a:t>‹#›</a:t>
            </a:fld>
            <a:endParaRPr lang="en-US" dirty="0">
              <a:latin typeface="+mn-lt"/>
            </a:endParaRPr>
          </a:p>
        </p:txBody>
      </p:sp>
      <p:pic>
        <p:nvPicPr>
          <p:cNvPr id="5" name="Picture 4">
            <a:extLst>
              <a:ext uri="{FF2B5EF4-FFF2-40B4-BE49-F238E27FC236}">
                <a16:creationId xmlns:a16="http://schemas.microsoft.com/office/drawing/2014/main" id="{E111132A-7622-D9D7-EACF-79379E360186}"/>
              </a:ext>
            </a:extLst>
          </p:cNvPr>
          <p:cNvPicPr>
            <a:picLocks noChangeAspect="1"/>
          </p:cNvPicPr>
          <p:nvPr userDrawn="1"/>
        </p:nvPicPr>
        <p:blipFill>
          <a:blip r:embed="rId12"/>
          <a:srcRect t="-18517" r="86991"/>
          <a:stretch>
            <a:fillRect/>
          </a:stretch>
        </p:blipFill>
        <p:spPr>
          <a:xfrm>
            <a:off x="350729" y="6223348"/>
            <a:ext cx="320626" cy="365125"/>
          </a:xfrm>
          <a:prstGeom prst="rect">
            <a:avLst/>
          </a:prstGeom>
        </p:spPr>
      </p:pic>
    </p:spTree>
    <p:extLst>
      <p:ext uri="{BB962C8B-B14F-4D97-AF65-F5344CB8AC3E}">
        <p14:creationId xmlns:p14="http://schemas.microsoft.com/office/powerpoint/2010/main" val="550310102"/>
      </p:ext>
    </p:extLst>
  </p:cSld>
  <p:clrMap bg1="dk1" tx1="lt1" bg2="dk2" tx2="lt2" accent1="accent1" accent2="accent2" accent3="accent3" accent4="accent4" accent5="accent5" accent6="accent6" hlink="hlink" folHlink="folHlink"/>
  <p:sldLayoutIdLst>
    <p:sldLayoutId id="2147483673" r:id="rId1"/>
    <p:sldLayoutId id="2147483680" r:id="rId2"/>
    <p:sldLayoutId id="2147483663" r:id="rId3"/>
    <p:sldLayoutId id="2147483677" r:id="rId4"/>
    <p:sldLayoutId id="2147483676" r:id="rId5"/>
    <p:sldLayoutId id="2147483664" r:id="rId6"/>
    <p:sldLayoutId id="2147483668" r:id="rId7"/>
    <p:sldLayoutId id="2147483669" r:id="rId8"/>
    <p:sldLayoutId id="2147483670" r:id="rId9"/>
  </p:sldLayoutIdLst>
  <p:hf hdr="0" ftr="0" dt="0"/>
  <p:txStyles>
    <p:titleStyle>
      <a:lvl1pPr algn="l" defTabSz="914400" rtl="0" eaLnBrk="1" latinLnBrk="0" hangingPunct="1">
        <a:lnSpc>
          <a:spcPct val="90000"/>
        </a:lnSpc>
        <a:spcBef>
          <a:spcPct val="0"/>
        </a:spcBef>
        <a:buNone/>
        <a:defRPr sz="3600" b="0" i="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400" b="0" i="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2000" b="0" i="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600" b="0" i="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600" b="0" i="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im.haywood@sims-mis.com"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DF808D11-A129-ED82-6FB2-42636D60FC18}"/>
              </a:ext>
            </a:extLst>
          </p:cNvPr>
          <p:cNvPicPr>
            <a:picLocks noGrp="1" noChangeAspect="1"/>
          </p:cNvPicPr>
          <p:nvPr>
            <p:ph type="pic" sz="quarter" idx="10"/>
          </p:nvPr>
        </p:nvPicPr>
        <p:blipFill>
          <a:blip r:embed="rId2"/>
          <a:srcRect t="9" b="9"/>
          <a:stretch>
            <a:fillRect/>
          </a:stretch>
        </p:blipFill>
        <p:spPr>
          <a:prstGeom prst="rect">
            <a:avLst/>
          </a:prstGeom>
        </p:spPr>
      </p:pic>
      <p:sp>
        <p:nvSpPr>
          <p:cNvPr id="3" name="Title 2">
            <a:extLst>
              <a:ext uri="{FF2B5EF4-FFF2-40B4-BE49-F238E27FC236}">
                <a16:creationId xmlns:a16="http://schemas.microsoft.com/office/drawing/2014/main" id="{C2F4B43E-5196-3F02-67CB-BD66D4C02BE5}"/>
              </a:ext>
            </a:extLst>
          </p:cNvPr>
          <p:cNvSpPr>
            <a:spLocks noGrp="1"/>
          </p:cNvSpPr>
          <p:nvPr>
            <p:ph type="ctrTitle"/>
          </p:nvPr>
        </p:nvSpPr>
        <p:spPr/>
        <p:txBody>
          <a:bodyPr anchor="b"/>
          <a:lstStyle/>
          <a:p>
            <a:br>
              <a:rPr lang="en-GB" dirty="0"/>
            </a:br>
            <a:r>
              <a:rPr lang="en-GB" sz="3200" dirty="0"/>
              <a:t>FSM Eligibility changes for Academic Year 2026/27 onwards</a:t>
            </a:r>
            <a:endParaRPr lang="en-GB" dirty="0"/>
          </a:p>
        </p:txBody>
      </p:sp>
      <p:sp>
        <p:nvSpPr>
          <p:cNvPr id="4" name="Subtitle 3">
            <a:extLst>
              <a:ext uri="{FF2B5EF4-FFF2-40B4-BE49-F238E27FC236}">
                <a16:creationId xmlns:a16="http://schemas.microsoft.com/office/drawing/2014/main" id="{7A4AC00B-F7BD-62E3-7D48-1C1F61F36569}"/>
              </a:ext>
            </a:extLst>
          </p:cNvPr>
          <p:cNvSpPr>
            <a:spLocks noGrp="1"/>
          </p:cNvSpPr>
          <p:nvPr>
            <p:ph type="subTitle" idx="1"/>
          </p:nvPr>
        </p:nvSpPr>
        <p:spPr/>
        <p:txBody>
          <a:bodyPr>
            <a:normAutofit fontScale="62500" lnSpcReduction="20000"/>
          </a:bodyPr>
          <a:lstStyle/>
          <a:p>
            <a:r>
              <a:rPr lang="en-GB" dirty="0"/>
              <a:t>Jim Haywood (he/him)</a:t>
            </a:r>
          </a:p>
          <a:p>
            <a:r>
              <a:rPr lang="en-GB" dirty="0"/>
              <a:t>Statutory Returns Specialist</a:t>
            </a:r>
          </a:p>
          <a:p>
            <a:endParaRPr lang="en-GB" dirty="0"/>
          </a:p>
          <a:p>
            <a:r>
              <a:rPr lang="en-GB"/>
              <a:t>Version 1.0</a:t>
            </a:r>
            <a:endParaRPr lang="en-GB" dirty="0"/>
          </a:p>
          <a:p>
            <a:endParaRPr lang="en-GB" sz="1800" dirty="0">
              <a:hlinkClick r:id="rId3"/>
            </a:endParaRPr>
          </a:p>
          <a:p>
            <a:r>
              <a:rPr lang="en-GB" sz="1800" dirty="0">
                <a:hlinkClick r:id="rId3"/>
              </a:rPr>
              <a:t>jim.haywood@sims-mis.com</a:t>
            </a:r>
            <a:endParaRPr lang="en-GB" sz="1800" dirty="0"/>
          </a:p>
          <a:p>
            <a:endParaRPr lang="en-GB" dirty="0"/>
          </a:p>
        </p:txBody>
      </p:sp>
    </p:spTree>
    <p:extLst>
      <p:ext uri="{BB962C8B-B14F-4D97-AF65-F5344CB8AC3E}">
        <p14:creationId xmlns:p14="http://schemas.microsoft.com/office/powerpoint/2010/main" val="1151999587"/>
      </p:ext>
    </p:extLst>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257FB-5FEF-7A97-B153-7B9C7D79D0E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DD2BF6-BD0A-5CEB-FF70-96BB11DE7AC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2F50B-B321-C345-8E92-70B1D2748CEA}" type="slidenum">
              <a:rPr kumimoji="0" lang="en-US" sz="1200" b="0" i="0" u="none" strike="noStrike" kern="1200" cap="none" spc="0" normalizeH="0" baseline="0" noProof="0" smtClean="0">
                <a:ln>
                  <a:noFill/>
                </a:ln>
                <a:solidFill>
                  <a:srgbClr val="23314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23314D"/>
              </a:solidFill>
              <a:effectLst/>
              <a:uLnTx/>
              <a:uFillTx/>
              <a:latin typeface="Arial" panose="020B0604020202020204"/>
              <a:ea typeface="+mn-ea"/>
              <a:cs typeface="+mn-cs"/>
            </a:endParaRPr>
          </a:p>
        </p:txBody>
      </p:sp>
      <p:sp>
        <p:nvSpPr>
          <p:cNvPr id="4" name="Content Placeholder 3">
            <a:extLst>
              <a:ext uri="{FF2B5EF4-FFF2-40B4-BE49-F238E27FC236}">
                <a16:creationId xmlns:a16="http://schemas.microsoft.com/office/drawing/2014/main" id="{8DCF7EBC-5040-70B9-33C2-04E1CB99433F}"/>
              </a:ext>
            </a:extLst>
          </p:cNvPr>
          <p:cNvSpPr>
            <a:spLocks noGrp="1"/>
          </p:cNvSpPr>
          <p:nvPr>
            <p:ph idx="1"/>
          </p:nvPr>
        </p:nvSpPr>
        <p:spPr/>
        <p:txBody>
          <a:bodyPr/>
          <a:lstStyle/>
          <a:p>
            <a:r>
              <a:rPr lang="en-GB" dirty="0"/>
              <a:t>CBDS fields </a:t>
            </a:r>
          </a:p>
          <a:p>
            <a:pPr lvl="1"/>
            <a:r>
              <a:rPr lang="en-GB" dirty="0"/>
              <a:t>Academic Year 2025/26</a:t>
            </a:r>
          </a:p>
          <a:p>
            <a:pPr lvl="2"/>
            <a:r>
              <a:rPr lang="en-GB" dirty="0"/>
              <a:t>FSM Eligibility Start Date</a:t>
            </a:r>
          </a:p>
          <a:p>
            <a:pPr lvl="2"/>
            <a:r>
              <a:rPr lang="en-GB" dirty="0"/>
              <a:t>FSM Eligibility End Date</a:t>
            </a:r>
          </a:p>
          <a:p>
            <a:pPr lvl="2"/>
            <a:r>
              <a:rPr lang="en-GB" dirty="0"/>
              <a:t>FSM Eligibility UK Country</a:t>
            </a:r>
          </a:p>
          <a:p>
            <a:pPr marL="914400" lvl="2" indent="0">
              <a:buNone/>
            </a:pPr>
            <a:endParaRPr lang="en-GB" dirty="0"/>
          </a:p>
        </p:txBody>
      </p:sp>
      <p:sp>
        <p:nvSpPr>
          <p:cNvPr id="11" name="Title 2">
            <a:extLst>
              <a:ext uri="{FF2B5EF4-FFF2-40B4-BE49-F238E27FC236}">
                <a16:creationId xmlns:a16="http://schemas.microsoft.com/office/drawing/2014/main" id="{B3DDF6C8-34BE-49CA-26B2-4CF572242E16}"/>
              </a:ext>
            </a:extLst>
          </p:cNvPr>
          <p:cNvSpPr>
            <a:spLocks noGrp="1"/>
          </p:cNvSpPr>
          <p:nvPr>
            <p:ph type="title"/>
          </p:nvPr>
        </p:nvSpPr>
        <p:spPr>
          <a:xfrm>
            <a:off x="360000" y="275959"/>
            <a:ext cx="11481272" cy="605903"/>
          </a:xfrm>
        </p:spPr>
        <p:txBody>
          <a:bodyPr>
            <a:normAutofit/>
          </a:bodyPr>
          <a:lstStyle/>
          <a:p>
            <a:r>
              <a:rPr lang="en-GB" sz="3200" dirty="0"/>
              <a:t>FSM Eligibility changes for Academic Year 2026/27</a:t>
            </a:r>
          </a:p>
        </p:txBody>
      </p:sp>
      <p:sp>
        <p:nvSpPr>
          <p:cNvPr id="12" name="Title 2">
            <a:extLst>
              <a:ext uri="{FF2B5EF4-FFF2-40B4-BE49-F238E27FC236}">
                <a16:creationId xmlns:a16="http://schemas.microsoft.com/office/drawing/2014/main" id="{F6CD9781-80D7-2A06-E200-F2F9D02C8ACE}"/>
              </a:ext>
            </a:extLst>
          </p:cNvPr>
          <p:cNvSpPr txBox="1">
            <a:spLocks/>
          </p:cNvSpPr>
          <p:nvPr/>
        </p:nvSpPr>
        <p:spPr>
          <a:xfrm>
            <a:off x="360000" y="734222"/>
            <a:ext cx="2447208" cy="60590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0" i="0" kern="1200">
                <a:solidFill>
                  <a:schemeClr val="accent2"/>
                </a:solidFill>
                <a:latin typeface="+mj-lt"/>
                <a:ea typeface="+mj-ea"/>
                <a:cs typeface="+mj-cs"/>
              </a:defRPr>
            </a:lvl1pPr>
          </a:lstStyle>
          <a:p>
            <a:r>
              <a:rPr lang="en-GB" sz="3200" dirty="0"/>
              <a:t>DfE CBDS</a:t>
            </a:r>
          </a:p>
        </p:txBody>
      </p:sp>
    </p:spTree>
    <p:extLst>
      <p:ext uri="{BB962C8B-B14F-4D97-AF65-F5344CB8AC3E}">
        <p14:creationId xmlns:p14="http://schemas.microsoft.com/office/powerpoint/2010/main" val="195770896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strVal val="#ppt_w*0.70"/>
                                          </p:val>
                                        </p:tav>
                                        <p:tav tm="100000">
                                          <p:val>
                                            <p:strVal val="#ppt_w"/>
                                          </p:val>
                                        </p:tav>
                                      </p:tavLst>
                                    </p:anim>
                                    <p:anim calcmode="lin" valueType="num">
                                      <p:cBhvr>
                                        <p:cTn id="8" dur="500" fill="hold"/>
                                        <p:tgtEl>
                                          <p:spTgt spid="12"/>
                                        </p:tgtEl>
                                        <p:attrNameLst>
                                          <p:attrName>ppt_h</p:attrName>
                                        </p:attrNameLst>
                                      </p:cBhvr>
                                      <p:tavLst>
                                        <p:tav tm="0">
                                          <p:val>
                                            <p:strVal val="#ppt_h"/>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par>
                          <p:cTn id="19" fill="hold">
                            <p:stCondLst>
                              <p:cond delay="500"/>
                            </p:stCondLst>
                            <p:childTnLst>
                              <p:par>
                                <p:cTn id="20" presetID="1" presetClass="entr" presetSubtype="0" fill="hold" grpId="0" nodeType="after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childTnLst>
                                </p:cTn>
                              </p:par>
                            </p:childTnLst>
                          </p:cTn>
                        </p:par>
                        <p:par>
                          <p:cTn id="22" fill="hold">
                            <p:stCondLst>
                              <p:cond delay="500"/>
                            </p:stCondLst>
                            <p:childTnLst>
                              <p:par>
                                <p:cTn id="23" presetID="1" presetClass="entr" presetSubtype="0" fill="hold" grpId="0" nodeType="after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D728D0-8FF0-7A3E-0146-1E0FFE99F2AC}"/>
              </a:ext>
            </a:extLst>
          </p:cNvPr>
          <p:cNvSpPr>
            <a:spLocks noGrp="1"/>
          </p:cNvSpPr>
          <p:nvPr>
            <p:ph type="sldNum" sz="quarter" idx="12"/>
          </p:nvPr>
        </p:nvSpPr>
        <p:spPr/>
        <p:txBody>
          <a:bodyPr/>
          <a:lstStyle/>
          <a:p>
            <a:fld id="{24B2F50B-B321-C345-8E92-70B1D2748CEA}" type="slidenum">
              <a:rPr lang="en-US" smtClean="0"/>
              <a:t>3</a:t>
            </a:fld>
            <a:endParaRPr lang="en-US"/>
          </a:p>
        </p:txBody>
      </p:sp>
      <p:sp>
        <p:nvSpPr>
          <p:cNvPr id="4" name="Content Placeholder 3">
            <a:extLst>
              <a:ext uri="{FF2B5EF4-FFF2-40B4-BE49-F238E27FC236}">
                <a16:creationId xmlns:a16="http://schemas.microsoft.com/office/drawing/2014/main" id="{DC37B9AB-08E2-7DE5-BC4A-2F68B46567D2}"/>
              </a:ext>
            </a:extLst>
          </p:cNvPr>
          <p:cNvSpPr>
            <a:spLocks noGrp="1"/>
          </p:cNvSpPr>
          <p:nvPr>
            <p:ph idx="1"/>
          </p:nvPr>
        </p:nvSpPr>
        <p:spPr/>
        <p:txBody>
          <a:bodyPr/>
          <a:lstStyle/>
          <a:p>
            <a:r>
              <a:rPr lang="en-GB" dirty="0"/>
              <a:t>CBDS fields </a:t>
            </a:r>
          </a:p>
          <a:p>
            <a:pPr lvl="1"/>
            <a:r>
              <a:rPr lang="en-GB" dirty="0"/>
              <a:t>Academic Year 2025/26</a:t>
            </a:r>
          </a:p>
          <a:p>
            <a:pPr lvl="2"/>
            <a:r>
              <a:rPr lang="en-GB" dirty="0"/>
              <a:t>FSM Eligibility Start Date</a:t>
            </a:r>
          </a:p>
          <a:p>
            <a:pPr lvl="2"/>
            <a:r>
              <a:rPr lang="en-GB" dirty="0"/>
              <a:t>FSM Eligibility End Date</a:t>
            </a:r>
          </a:p>
          <a:p>
            <a:pPr lvl="2"/>
            <a:r>
              <a:rPr lang="en-GB" dirty="0"/>
              <a:t>FSM Eligibility UK Country</a:t>
            </a:r>
          </a:p>
          <a:p>
            <a:pPr lvl="2"/>
            <a:endParaRPr lang="en-GB" dirty="0"/>
          </a:p>
          <a:p>
            <a:pPr lvl="1"/>
            <a:r>
              <a:rPr lang="en-GB" dirty="0"/>
              <a:t>Academic Year 2026/27 onwards</a:t>
            </a:r>
          </a:p>
          <a:p>
            <a:pPr lvl="2"/>
            <a:r>
              <a:rPr lang="en-GB" dirty="0"/>
              <a:t>FSM Eligibility Start Date</a:t>
            </a:r>
          </a:p>
          <a:p>
            <a:pPr lvl="2"/>
            <a:r>
              <a:rPr lang="en-GB" dirty="0"/>
              <a:t>FSM Eligibility End Date</a:t>
            </a:r>
          </a:p>
          <a:p>
            <a:pPr lvl="2"/>
            <a:r>
              <a:rPr lang="en-GB" dirty="0"/>
              <a:t>FSM Eligibility UK Country</a:t>
            </a:r>
          </a:p>
        </p:txBody>
      </p:sp>
      <p:sp>
        <p:nvSpPr>
          <p:cNvPr id="8" name="Title 2">
            <a:extLst>
              <a:ext uri="{FF2B5EF4-FFF2-40B4-BE49-F238E27FC236}">
                <a16:creationId xmlns:a16="http://schemas.microsoft.com/office/drawing/2014/main" id="{F09A66ED-EC99-FEF1-D33B-DE73B67A03EE}"/>
              </a:ext>
            </a:extLst>
          </p:cNvPr>
          <p:cNvSpPr>
            <a:spLocks noGrp="1"/>
          </p:cNvSpPr>
          <p:nvPr>
            <p:ph type="title"/>
          </p:nvPr>
        </p:nvSpPr>
        <p:spPr>
          <a:xfrm>
            <a:off x="360000" y="275959"/>
            <a:ext cx="11481272" cy="975779"/>
          </a:xfrm>
        </p:spPr>
        <p:txBody>
          <a:bodyPr>
            <a:normAutofit fontScale="90000"/>
          </a:bodyPr>
          <a:lstStyle/>
          <a:p>
            <a:r>
              <a:rPr lang="en-GB" dirty="0"/>
              <a:t>FSM Eligibility changes for Academic Year 2026/27</a:t>
            </a:r>
            <a:br>
              <a:rPr lang="en-GB" dirty="0"/>
            </a:br>
            <a:r>
              <a:rPr lang="en-GB" dirty="0"/>
              <a:t>DfE CBDS</a:t>
            </a:r>
          </a:p>
        </p:txBody>
      </p:sp>
    </p:spTree>
    <p:extLst>
      <p:ext uri="{BB962C8B-B14F-4D97-AF65-F5344CB8AC3E}">
        <p14:creationId xmlns:p14="http://schemas.microsoft.com/office/powerpoint/2010/main" val="3736540597"/>
      </p:ext>
    </p:extLst>
  </p:cSld>
  <p:clrMapOvr>
    <a:masterClrMapping/>
  </p:clrMapOvr>
  <p:transition spd="slow">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E0E80-1079-88FD-0CB6-6B9BBA0C329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A57800-9F29-91D1-D71C-3CBB10E5FDB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2F50B-B321-C345-8E92-70B1D2748CEA}" type="slidenum">
              <a:rPr kumimoji="0" lang="en-US" sz="1200" b="0" i="0" u="none" strike="noStrike" kern="1200" cap="none" spc="0" normalizeH="0" baseline="0" noProof="0" smtClean="0">
                <a:ln>
                  <a:noFill/>
                </a:ln>
                <a:solidFill>
                  <a:srgbClr val="23314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rgbClr val="23314D"/>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FC2FEA05-D7C7-F865-2BE2-6A6A0DAF49B5}"/>
              </a:ext>
            </a:extLst>
          </p:cNvPr>
          <p:cNvSpPr>
            <a:spLocks noGrp="1"/>
          </p:cNvSpPr>
          <p:nvPr>
            <p:ph type="title"/>
          </p:nvPr>
        </p:nvSpPr>
        <p:spPr>
          <a:xfrm>
            <a:off x="360000" y="275959"/>
            <a:ext cx="11481272" cy="975779"/>
          </a:xfrm>
        </p:spPr>
        <p:txBody>
          <a:bodyPr>
            <a:normAutofit fontScale="90000"/>
          </a:bodyPr>
          <a:lstStyle/>
          <a:p>
            <a:r>
              <a:rPr lang="en-GB" dirty="0"/>
              <a:t>FSM Eligibility changes for Academic Year 2026/27</a:t>
            </a:r>
            <a:br>
              <a:rPr lang="en-GB" dirty="0"/>
            </a:br>
            <a:r>
              <a:rPr lang="en-GB" dirty="0"/>
              <a:t>DfE CBDS</a:t>
            </a:r>
          </a:p>
        </p:txBody>
      </p:sp>
      <p:sp>
        <p:nvSpPr>
          <p:cNvPr id="4" name="Content Placeholder 3">
            <a:extLst>
              <a:ext uri="{FF2B5EF4-FFF2-40B4-BE49-F238E27FC236}">
                <a16:creationId xmlns:a16="http://schemas.microsoft.com/office/drawing/2014/main" id="{7EA39BB9-7051-5FB8-C92A-61517B5CAE6E}"/>
              </a:ext>
            </a:extLst>
          </p:cNvPr>
          <p:cNvSpPr>
            <a:spLocks noGrp="1"/>
          </p:cNvSpPr>
          <p:nvPr>
            <p:ph idx="1"/>
          </p:nvPr>
        </p:nvSpPr>
        <p:spPr/>
        <p:txBody>
          <a:bodyPr/>
          <a:lstStyle/>
          <a:p>
            <a:r>
              <a:rPr lang="en-GB" dirty="0"/>
              <a:t>CBDS fields </a:t>
            </a:r>
          </a:p>
          <a:p>
            <a:pPr lvl="1"/>
            <a:r>
              <a:rPr lang="en-GB" dirty="0"/>
              <a:t>Academic Year 2025/26</a:t>
            </a:r>
          </a:p>
          <a:p>
            <a:pPr lvl="2"/>
            <a:r>
              <a:rPr lang="en-GB" dirty="0"/>
              <a:t>FSM Eligibility Start Date</a:t>
            </a:r>
          </a:p>
          <a:p>
            <a:pPr lvl="2"/>
            <a:r>
              <a:rPr lang="en-GB" dirty="0"/>
              <a:t>FSM Eligibility End Date</a:t>
            </a:r>
          </a:p>
          <a:p>
            <a:pPr lvl="2"/>
            <a:r>
              <a:rPr lang="en-GB" dirty="0"/>
              <a:t>FSM Eligibility UK Country</a:t>
            </a:r>
          </a:p>
          <a:p>
            <a:pPr lvl="2"/>
            <a:endParaRPr lang="en-GB" dirty="0"/>
          </a:p>
          <a:p>
            <a:pPr lvl="1"/>
            <a:r>
              <a:rPr lang="en-GB" dirty="0"/>
              <a:t>Academic Year 2026/27 onwards</a:t>
            </a:r>
          </a:p>
          <a:p>
            <a:pPr lvl="2"/>
            <a:r>
              <a:rPr lang="en-GB" dirty="0"/>
              <a:t>FSM Eligibility Start Date</a:t>
            </a:r>
          </a:p>
          <a:p>
            <a:pPr lvl="2"/>
            <a:r>
              <a:rPr lang="en-GB" dirty="0"/>
              <a:t>FSM Eligibility End Date</a:t>
            </a:r>
          </a:p>
          <a:p>
            <a:pPr lvl="2"/>
            <a:r>
              <a:rPr lang="en-GB" dirty="0"/>
              <a:t>FSM Eligibility UK Country</a:t>
            </a:r>
          </a:p>
          <a:p>
            <a:pPr lvl="2"/>
            <a:r>
              <a:rPr lang="en-GB" dirty="0">
                <a:highlight>
                  <a:srgbClr val="FFFF00"/>
                </a:highlight>
              </a:rPr>
              <a:t>FSM Eligibility Last Verified Date</a:t>
            </a:r>
          </a:p>
          <a:p>
            <a:pPr lvl="2"/>
            <a:r>
              <a:rPr lang="en-GB" dirty="0">
                <a:highlight>
                  <a:srgbClr val="FFFF00"/>
                </a:highlight>
              </a:rPr>
              <a:t>FSM Eligibility Category </a:t>
            </a:r>
          </a:p>
          <a:p>
            <a:pPr marL="914400" lvl="2" indent="0">
              <a:buNone/>
            </a:pPr>
            <a:endParaRPr lang="en-GB" dirty="0"/>
          </a:p>
        </p:txBody>
      </p:sp>
    </p:spTree>
    <p:extLst>
      <p:ext uri="{BB962C8B-B14F-4D97-AF65-F5344CB8AC3E}">
        <p14:creationId xmlns:p14="http://schemas.microsoft.com/office/powerpoint/2010/main" val="2911017973"/>
      </p:ext>
    </p:extLst>
  </p:cSld>
  <p:clrMapOvr>
    <a:masterClrMapping/>
  </p:clrMapOvr>
  <p:transition spd="slow">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E75FC0-A102-0266-4315-552D30B47B6D}"/>
              </a:ext>
            </a:extLst>
          </p:cNvPr>
          <p:cNvSpPr>
            <a:spLocks noGrp="1"/>
          </p:cNvSpPr>
          <p:nvPr>
            <p:ph type="sldNum" sz="quarter" idx="12"/>
          </p:nvPr>
        </p:nvSpPr>
        <p:spPr/>
        <p:txBody>
          <a:bodyPr/>
          <a:lstStyle/>
          <a:p>
            <a:fld id="{24B2F50B-B321-C345-8E92-70B1D2748CEA}" type="slidenum">
              <a:rPr lang="en-US" smtClean="0"/>
              <a:t>5</a:t>
            </a:fld>
            <a:endParaRPr lang="en-US"/>
          </a:p>
        </p:txBody>
      </p:sp>
      <p:sp>
        <p:nvSpPr>
          <p:cNvPr id="3" name="Title 2">
            <a:extLst>
              <a:ext uri="{FF2B5EF4-FFF2-40B4-BE49-F238E27FC236}">
                <a16:creationId xmlns:a16="http://schemas.microsoft.com/office/drawing/2014/main" id="{ABB5DD31-6BFD-A93C-F3FF-B31674400A54}"/>
              </a:ext>
            </a:extLst>
          </p:cNvPr>
          <p:cNvSpPr>
            <a:spLocks noGrp="1"/>
          </p:cNvSpPr>
          <p:nvPr>
            <p:ph type="title"/>
          </p:nvPr>
        </p:nvSpPr>
        <p:spPr>
          <a:xfrm>
            <a:off x="360000" y="275959"/>
            <a:ext cx="11481272" cy="975779"/>
          </a:xfrm>
        </p:spPr>
        <p:txBody>
          <a:bodyPr>
            <a:normAutofit fontScale="90000"/>
          </a:bodyPr>
          <a:lstStyle/>
          <a:p>
            <a:r>
              <a:rPr lang="en-GB" dirty="0"/>
              <a:t>FSM Eligibility changes for Academic Year 2026/27</a:t>
            </a:r>
            <a:br>
              <a:rPr lang="en-GB" dirty="0"/>
            </a:br>
            <a:r>
              <a:rPr lang="en-GB" dirty="0"/>
              <a:t>DfE CBDS</a:t>
            </a:r>
          </a:p>
        </p:txBody>
      </p:sp>
      <p:sp>
        <p:nvSpPr>
          <p:cNvPr id="4" name="Content Placeholder 3">
            <a:extLst>
              <a:ext uri="{FF2B5EF4-FFF2-40B4-BE49-F238E27FC236}">
                <a16:creationId xmlns:a16="http://schemas.microsoft.com/office/drawing/2014/main" id="{C6EBAC27-57C6-59B0-3AD3-861489B48516}"/>
              </a:ext>
            </a:extLst>
          </p:cNvPr>
          <p:cNvSpPr>
            <a:spLocks noGrp="1"/>
          </p:cNvSpPr>
          <p:nvPr>
            <p:ph idx="1"/>
          </p:nvPr>
        </p:nvSpPr>
        <p:spPr/>
        <p:txBody>
          <a:bodyPr/>
          <a:lstStyle/>
          <a:p>
            <a:r>
              <a:rPr lang="en-GB" dirty="0"/>
              <a:t>CBDS lookup codes for FSM Eligibility Category</a:t>
            </a:r>
          </a:p>
          <a:p>
            <a:pPr lvl="1"/>
            <a:r>
              <a:rPr lang="en-GB" dirty="0"/>
              <a:t>Academic Year 2025/26</a:t>
            </a:r>
          </a:p>
          <a:p>
            <a:pPr lvl="2"/>
            <a:r>
              <a:rPr lang="en-GB" dirty="0"/>
              <a:t>Although FSM Eligibility Category did not exist for Academic Year 2025/26, for many statistical purposes it can be thought of as having FSM Category of TFSM (see below). This is not literally true as FSM Eligibility is protected up to the end of Academic Year 2025/26.</a:t>
            </a:r>
          </a:p>
        </p:txBody>
      </p:sp>
    </p:spTree>
    <p:extLst>
      <p:ext uri="{BB962C8B-B14F-4D97-AF65-F5344CB8AC3E}">
        <p14:creationId xmlns:p14="http://schemas.microsoft.com/office/powerpoint/2010/main" val="3550817537"/>
      </p:ext>
    </p:extLst>
  </p:cSld>
  <p:clrMapOvr>
    <a:masterClrMapping/>
  </p:clrMapOvr>
  <p:transition spd="slow">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859CF-F691-E908-01A5-0D4A6DED5A2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96D3B8-D12F-58A0-9A8F-0293067B7BE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2F50B-B321-C345-8E92-70B1D2748CEA}" type="slidenum">
              <a:rPr kumimoji="0" lang="en-US" sz="1200" b="0" i="0" u="none" strike="noStrike" kern="1200" cap="none" spc="0" normalizeH="0" baseline="0" noProof="0" smtClean="0">
                <a:ln>
                  <a:noFill/>
                </a:ln>
                <a:solidFill>
                  <a:srgbClr val="23314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srgbClr val="23314D"/>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D67FDB92-7677-79B6-B2A7-6F822B17B896}"/>
              </a:ext>
            </a:extLst>
          </p:cNvPr>
          <p:cNvSpPr>
            <a:spLocks noGrp="1"/>
          </p:cNvSpPr>
          <p:nvPr>
            <p:ph type="title"/>
          </p:nvPr>
        </p:nvSpPr>
        <p:spPr>
          <a:xfrm>
            <a:off x="360000" y="275959"/>
            <a:ext cx="11481272" cy="975779"/>
          </a:xfrm>
        </p:spPr>
        <p:txBody>
          <a:bodyPr>
            <a:normAutofit fontScale="90000"/>
          </a:bodyPr>
          <a:lstStyle/>
          <a:p>
            <a:r>
              <a:rPr lang="en-GB" dirty="0"/>
              <a:t>FSM Eligibility changes for Academic Year 2026/27</a:t>
            </a:r>
            <a:br>
              <a:rPr lang="en-GB" dirty="0"/>
            </a:br>
            <a:r>
              <a:rPr lang="en-GB" dirty="0"/>
              <a:t>DfE CBDS</a:t>
            </a:r>
          </a:p>
        </p:txBody>
      </p:sp>
      <p:sp>
        <p:nvSpPr>
          <p:cNvPr id="4" name="Content Placeholder 3">
            <a:extLst>
              <a:ext uri="{FF2B5EF4-FFF2-40B4-BE49-F238E27FC236}">
                <a16:creationId xmlns:a16="http://schemas.microsoft.com/office/drawing/2014/main" id="{A584BBE2-7DC2-F84C-DFF4-67657A2A9BC4}"/>
              </a:ext>
            </a:extLst>
          </p:cNvPr>
          <p:cNvSpPr>
            <a:spLocks noGrp="1"/>
          </p:cNvSpPr>
          <p:nvPr>
            <p:ph idx="1"/>
          </p:nvPr>
        </p:nvSpPr>
        <p:spPr/>
        <p:txBody>
          <a:bodyPr/>
          <a:lstStyle/>
          <a:p>
            <a:r>
              <a:rPr lang="en-GB" dirty="0"/>
              <a:t>CBDS lookup codes for FSM Eligibility Category</a:t>
            </a:r>
          </a:p>
          <a:p>
            <a:pPr lvl="1"/>
            <a:r>
              <a:rPr lang="en-GB" dirty="0"/>
              <a:t>Academic Year 2025/26</a:t>
            </a:r>
          </a:p>
          <a:p>
            <a:pPr lvl="2"/>
            <a:r>
              <a:rPr lang="en-GB" dirty="0"/>
              <a:t>Although FSM Eligibility Category did not exist for Academic Year 2025/26, for many statistical purposes it can be thought of as having FSM Category of TFSM (see below). This is not literally true as FSM Eligibility is protected up to the end of Academic Year 2025/26.</a:t>
            </a:r>
          </a:p>
          <a:p>
            <a:pPr lvl="1"/>
            <a:r>
              <a:rPr lang="en-GB" dirty="0"/>
              <a:t>Academic Year 2026/27 onwards - only one of the following can apply for any given period</a:t>
            </a:r>
          </a:p>
          <a:p>
            <a:pPr lvl="2"/>
            <a:r>
              <a:rPr lang="en-GB" dirty="0"/>
              <a:t>TFSM (Targeted FSM Eligibility): Universal Credit with income of £7400 or less.</a:t>
            </a:r>
          </a:p>
          <a:p>
            <a:pPr lvl="2"/>
            <a:r>
              <a:rPr lang="en-GB" dirty="0"/>
              <a:t>EFSM (Expanded FSM Eligibility): Universal Credit with income above £7400.</a:t>
            </a:r>
          </a:p>
          <a:p>
            <a:pPr lvl="2"/>
            <a:r>
              <a:rPr lang="en-GB" dirty="0"/>
              <a:t>OFSM (Other FSM Eligibility): Any other FSM Eligibility that the school wishes to use it for. It should not be used for any period where TFSM or EFSM are available.</a:t>
            </a:r>
          </a:p>
        </p:txBody>
      </p:sp>
    </p:spTree>
    <p:extLst>
      <p:ext uri="{BB962C8B-B14F-4D97-AF65-F5344CB8AC3E}">
        <p14:creationId xmlns:p14="http://schemas.microsoft.com/office/powerpoint/2010/main" val="325647877"/>
      </p:ext>
    </p:extLst>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1BFA3-D6E4-130B-86BB-A6121989ABA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8030E8-39AA-AF2A-8A94-C74B0899E03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2F50B-B321-C345-8E92-70B1D2748CEA}" type="slidenum">
              <a:rPr kumimoji="0" lang="en-US" sz="1200" b="0" i="0" u="none" strike="noStrike" kern="1200" cap="none" spc="0" normalizeH="0" baseline="0" noProof="0" smtClean="0">
                <a:ln>
                  <a:noFill/>
                </a:ln>
                <a:solidFill>
                  <a:srgbClr val="23314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srgbClr val="23314D"/>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7BDEF2A4-D29B-1C05-D5D8-E771479370E2}"/>
              </a:ext>
            </a:extLst>
          </p:cNvPr>
          <p:cNvSpPr>
            <a:spLocks noGrp="1"/>
          </p:cNvSpPr>
          <p:nvPr>
            <p:ph type="title"/>
          </p:nvPr>
        </p:nvSpPr>
        <p:spPr>
          <a:xfrm>
            <a:off x="360000" y="275959"/>
            <a:ext cx="11481272" cy="975779"/>
          </a:xfrm>
        </p:spPr>
        <p:txBody>
          <a:bodyPr>
            <a:normAutofit fontScale="90000"/>
          </a:bodyPr>
          <a:lstStyle/>
          <a:p>
            <a:r>
              <a:rPr lang="en-GB" dirty="0"/>
              <a:t>FSM Eligibility changes for Academic Year 2026/27</a:t>
            </a:r>
            <a:br>
              <a:rPr lang="en-GB" dirty="0"/>
            </a:br>
            <a:r>
              <a:rPr lang="en-GB" dirty="0"/>
              <a:t>DfE CBDS</a:t>
            </a:r>
          </a:p>
        </p:txBody>
      </p:sp>
      <p:sp>
        <p:nvSpPr>
          <p:cNvPr id="4" name="Content Placeholder 3">
            <a:extLst>
              <a:ext uri="{FF2B5EF4-FFF2-40B4-BE49-F238E27FC236}">
                <a16:creationId xmlns:a16="http://schemas.microsoft.com/office/drawing/2014/main" id="{A74E9AA7-8F77-8BBF-7C3F-FFEA573AB38D}"/>
              </a:ext>
            </a:extLst>
          </p:cNvPr>
          <p:cNvSpPr>
            <a:spLocks noGrp="1"/>
          </p:cNvSpPr>
          <p:nvPr>
            <p:ph idx="1"/>
          </p:nvPr>
        </p:nvSpPr>
        <p:spPr>
          <a:xfrm>
            <a:off x="360000" y="1442906"/>
            <a:ext cx="11481272" cy="5306686"/>
          </a:xfrm>
        </p:spPr>
        <p:txBody>
          <a:bodyPr>
            <a:normAutofit/>
          </a:bodyPr>
          <a:lstStyle/>
          <a:p>
            <a:r>
              <a:rPr lang="en-GB" dirty="0"/>
              <a:t>CBDS lookup codes for FSM Eligibility Category</a:t>
            </a:r>
          </a:p>
          <a:p>
            <a:pPr lvl="1"/>
            <a:r>
              <a:rPr lang="en-GB" dirty="0"/>
              <a:t>DfE wording</a:t>
            </a:r>
          </a:p>
          <a:p>
            <a:pPr lvl="2"/>
            <a:r>
              <a:rPr lang="en-US" dirty="0"/>
              <a:t>Targeted FSM </a:t>
            </a:r>
          </a:p>
          <a:p>
            <a:pPr lvl="3"/>
            <a:r>
              <a:rPr lang="en-US" dirty="0"/>
              <a:t>Records if the pupil is in the original cohort of pupils eligible for FSM. That is, those pupils with a household income of less than £7.4k. This threshold will continue to be used to measure FSM6 (used for accountability, Pupil Premium and National Funding Formula deprivation funding) and Home to School Transport (HTST). </a:t>
            </a:r>
          </a:p>
          <a:p>
            <a:pPr lvl="3"/>
            <a:r>
              <a:rPr lang="en-US" dirty="0"/>
              <a:t>In addition to those pupils with a household income of less than £7.4k, pupils eligible for FSM under the no recourse to public funds (NRPF) criteria, pupils whose parents/carers are receipt of pension credit; and pupils eligible due to immigration status, should also be included. </a:t>
            </a:r>
          </a:p>
          <a:p>
            <a:pPr lvl="2"/>
            <a:endParaRPr lang="en-US" dirty="0"/>
          </a:p>
          <a:p>
            <a:pPr lvl="2"/>
            <a:endParaRPr lang="en-US" dirty="0"/>
          </a:p>
        </p:txBody>
      </p:sp>
    </p:spTree>
    <p:extLst>
      <p:ext uri="{BB962C8B-B14F-4D97-AF65-F5344CB8AC3E}">
        <p14:creationId xmlns:p14="http://schemas.microsoft.com/office/powerpoint/2010/main" val="2008780076"/>
      </p:ext>
    </p:extLst>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9A6F0-65BC-19E5-4D40-08507459761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682256-B314-8B94-5E17-90D8A1C369E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2F50B-B321-C345-8E92-70B1D2748CEA}" type="slidenum">
              <a:rPr kumimoji="0" lang="en-US" sz="1200" b="0" i="0" u="none" strike="noStrike" kern="1200" cap="none" spc="0" normalizeH="0" baseline="0" noProof="0" smtClean="0">
                <a:ln>
                  <a:noFill/>
                </a:ln>
                <a:solidFill>
                  <a:srgbClr val="23314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srgbClr val="23314D"/>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B6EA57CE-EC94-E568-002E-A5B9EE717825}"/>
              </a:ext>
            </a:extLst>
          </p:cNvPr>
          <p:cNvSpPr>
            <a:spLocks noGrp="1"/>
          </p:cNvSpPr>
          <p:nvPr>
            <p:ph type="title"/>
          </p:nvPr>
        </p:nvSpPr>
        <p:spPr>
          <a:xfrm>
            <a:off x="360000" y="275959"/>
            <a:ext cx="11481272" cy="975779"/>
          </a:xfrm>
        </p:spPr>
        <p:txBody>
          <a:bodyPr>
            <a:normAutofit fontScale="90000"/>
          </a:bodyPr>
          <a:lstStyle/>
          <a:p>
            <a:r>
              <a:rPr lang="en-GB" dirty="0"/>
              <a:t>FSM Eligibility changes for Academic Year 2026/27</a:t>
            </a:r>
            <a:br>
              <a:rPr lang="en-GB" dirty="0"/>
            </a:br>
            <a:r>
              <a:rPr lang="en-GB" dirty="0"/>
              <a:t>DfE CBDS</a:t>
            </a:r>
          </a:p>
        </p:txBody>
      </p:sp>
      <p:sp>
        <p:nvSpPr>
          <p:cNvPr id="4" name="Content Placeholder 3">
            <a:extLst>
              <a:ext uri="{FF2B5EF4-FFF2-40B4-BE49-F238E27FC236}">
                <a16:creationId xmlns:a16="http://schemas.microsoft.com/office/drawing/2014/main" id="{776E288C-5CB5-26A4-1105-A0FBD03E6285}"/>
              </a:ext>
            </a:extLst>
          </p:cNvPr>
          <p:cNvSpPr>
            <a:spLocks noGrp="1"/>
          </p:cNvSpPr>
          <p:nvPr>
            <p:ph idx="1"/>
          </p:nvPr>
        </p:nvSpPr>
        <p:spPr>
          <a:xfrm>
            <a:off x="360000" y="1442906"/>
            <a:ext cx="11481272" cy="5306686"/>
          </a:xfrm>
        </p:spPr>
        <p:txBody>
          <a:bodyPr>
            <a:normAutofit/>
          </a:bodyPr>
          <a:lstStyle/>
          <a:p>
            <a:r>
              <a:rPr lang="en-GB" dirty="0"/>
              <a:t>CBDS lookup codes for FSM Eligibility Category</a:t>
            </a:r>
          </a:p>
          <a:p>
            <a:pPr lvl="1"/>
            <a:r>
              <a:rPr lang="en-GB" dirty="0"/>
              <a:t>DfE wording</a:t>
            </a:r>
          </a:p>
          <a:p>
            <a:pPr lvl="2"/>
            <a:r>
              <a:rPr lang="en-US" dirty="0"/>
              <a:t>Targeted FSM </a:t>
            </a:r>
          </a:p>
          <a:p>
            <a:pPr lvl="3"/>
            <a:r>
              <a:rPr lang="en-US" dirty="0"/>
              <a:t>Records if the pupil is in the original cohort of pupils eligible for FSM. That is, those pupils with a household income of less than £7.4k. This threshold will continue to be used to measure FSM6 (used for accountability, Pupil Premium and National Funding Formula deprivation funding) and Home to School Transport (HTST). </a:t>
            </a:r>
          </a:p>
          <a:p>
            <a:pPr lvl="3"/>
            <a:r>
              <a:rPr lang="en-US" dirty="0"/>
              <a:t>In addition to those pupils with a household income of less than £7.4k, pupils eligible for FSM under the no recourse to public funds (NRPF) criteria, pupils whose parents/carers are receipt of pension credit; and pupils eligible due to immigration status, should also be included. </a:t>
            </a:r>
          </a:p>
          <a:p>
            <a:pPr lvl="2"/>
            <a:r>
              <a:rPr lang="en-US" dirty="0"/>
              <a:t>Expanded FSM </a:t>
            </a:r>
          </a:p>
          <a:p>
            <a:pPr lvl="3"/>
            <a:r>
              <a:rPr lang="en-GB" dirty="0"/>
              <a:t>Records if the pupil is in the expanded cohort of pupils eligible for FSM. That is, those pupils whose parents/carers are in receipt of UC but with a household income above £7.4K. This cohort of pupils will be eligible for </a:t>
            </a:r>
            <a:r>
              <a:rPr lang="en-GB" i="1" dirty="0"/>
              <a:t>meals only, </a:t>
            </a:r>
            <a:r>
              <a:rPr lang="en-GB" dirty="0"/>
              <a:t>and so will not attract the disadvantage funding or home to school transport as listed above.</a:t>
            </a:r>
          </a:p>
          <a:p>
            <a:pPr lvl="2"/>
            <a:endParaRPr lang="en-US" dirty="0"/>
          </a:p>
          <a:p>
            <a:pPr lvl="2"/>
            <a:endParaRPr lang="en-US" dirty="0"/>
          </a:p>
        </p:txBody>
      </p:sp>
    </p:spTree>
    <p:extLst>
      <p:ext uri="{BB962C8B-B14F-4D97-AF65-F5344CB8AC3E}">
        <p14:creationId xmlns:p14="http://schemas.microsoft.com/office/powerpoint/2010/main" val="2771586546"/>
      </p:ext>
    </p:extLst>
  </p:cSld>
  <p:clrMapOvr>
    <a:masterClrMapping/>
  </p:clrMapOvr>
  <p:transition spd="slow">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9078F-62C3-0A8C-E05A-55938EF5827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B79A1B-3810-15E0-A2E3-6236AB56F46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2F50B-B321-C345-8E92-70B1D2748CEA}" type="slidenum">
              <a:rPr kumimoji="0" lang="en-US" sz="1200" b="0" i="0" u="none" strike="noStrike" kern="1200" cap="none" spc="0" normalizeH="0" baseline="0" noProof="0" smtClean="0">
                <a:ln>
                  <a:noFill/>
                </a:ln>
                <a:solidFill>
                  <a:srgbClr val="23314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23314D"/>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A83135B1-99B4-8ECE-5832-D12426F8E59E}"/>
              </a:ext>
            </a:extLst>
          </p:cNvPr>
          <p:cNvSpPr>
            <a:spLocks noGrp="1"/>
          </p:cNvSpPr>
          <p:nvPr>
            <p:ph type="title"/>
          </p:nvPr>
        </p:nvSpPr>
        <p:spPr>
          <a:xfrm>
            <a:off x="360000" y="275959"/>
            <a:ext cx="11481272" cy="975779"/>
          </a:xfrm>
        </p:spPr>
        <p:txBody>
          <a:bodyPr>
            <a:normAutofit fontScale="90000"/>
          </a:bodyPr>
          <a:lstStyle/>
          <a:p>
            <a:r>
              <a:rPr lang="en-GB" dirty="0"/>
              <a:t>FSM Eligibility changes for Academic Year 2026/27</a:t>
            </a:r>
            <a:br>
              <a:rPr lang="en-GB" dirty="0"/>
            </a:br>
            <a:r>
              <a:rPr lang="en-GB" dirty="0"/>
              <a:t>DfE CBDS</a:t>
            </a:r>
          </a:p>
        </p:txBody>
      </p:sp>
      <p:sp>
        <p:nvSpPr>
          <p:cNvPr id="4" name="Content Placeholder 3">
            <a:extLst>
              <a:ext uri="{FF2B5EF4-FFF2-40B4-BE49-F238E27FC236}">
                <a16:creationId xmlns:a16="http://schemas.microsoft.com/office/drawing/2014/main" id="{3E78422B-ACF8-0A42-E989-A68E3C3B3953}"/>
              </a:ext>
            </a:extLst>
          </p:cNvPr>
          <p:cNvSpPr>
            <a:spLocks noGrp="1"/>
          </p:cNvSpPr>
          <p:nvPr>
            <p:ph idx="1"/>
          </p:nvPr>
        </p:nvSpPr>
        <p:spPr>
          <a:xfrm>
            <a:off x="360000" y="1442906"/>
            <a:ext cx="11481272" cy="5306686"/>
          </a:xfrm>
        </p:spPr>
        <p:txBody>
          <a:bodyPr>
            <a:normAutofit/>
          </a:bodyPr>
          <a:lstStyle/>
          <a:p>
            <a:r>
              <a:rPr lang="en-GB" dirty="0"/>
              <a:t>CBDS lookup codes for FSM Eligibility Category</a:t>
            </a:r>
          </a:p>
          <a:p>
            <a:pPr lvl="1"/>
            <a:r>
              <a:rPr lang="en-GB" dirty="0"/>
              <a:t>DfE wording</a:t>
            </a:r>
          </a:p>
          <a:p>
            <a:pPr lvl="2"/>
            <a:r>
              <a:rPr lang="en-US" dirty="0"/>
              <a:t>Targeted FSM </a:t>
            </a:r>
          </a:p>
          <a:p>
            <a:pPr lvl="3"/>
            <a:r>
              <a:rPr lang="en-US" dirty="0"/>
              <a:t>Records if the pupil is in the original cohort of pupils eligible for FSM. That is, those pupils with a household income of less than £7.4k. This threshold will continue to be used to measure FSM6 (used for accountability, Pupil Premium and National Funding Formula deprivation funding) and Home to School Transport (HTST). </a:t>
            </a:r>
          </a:p>
          <a:p>
            <a:pPr lvl="3"/>
            <a:r>
              <a:rPr lang="en-US" dirty="0"/>
              <a:t>In addition to those pupils with a household income of less than £7.4k, pupils eligible for FSM under the no recourse to public funds (NRPF) criteria, pupils whose parents/carers are receipt of pension credit; and pupils eligible due to immigration status, should also be included. </a:t>
            </a:r>
          </a:p>
          <a:p>
            <a:pPr lvl="2"/>
            <a:r>
              <a:rPr lang="en-US" dirty="0"/>
              <a:t>Expanded FSM </a:t>
            </a:r>
          </a:p>
          <a:p>
            <a:pPr lvl="3"/>
            <a:r>
              <a:rPr lang="en-GB" dirty="0"/>
              <a:t>Records if the pupil is in the expanded cohort of pupils eligible for FSM. That is, those pupils whose parents/carers are in receipt of UC but with a household income above £7.4K. This cohort of pupils will be eligible for </a:t>
            </a:r>
            <a:r>
              <a:rPr lang="en-GB" i="1" dirty="0"/>
              <a:t>meals only, </a:t>
            </a:r>
            <a:r>
              <a:rPr lang="en-GB" dirty="0"/>
              <a:t>and so will not attract the disadvantage funding or home to school transport as listed above.</a:t>
            </a:r>
          </a:p>
          <a:p>
            <a:pPr lvl="2"/>
            <a:r>
              <a:rPr lang="en-GB" dirty="0"/>
              <a:t>Other FSM</a:t>
            </a:r>
          </a:p>
          <a:p>
            <a:pPr lvl="3"/>
            <a:r>
              <a:rPr lang="en-GB" dirty="0"/>
              <a:t>[for MI systems only - not collected in census] – this code covers additional types of FSM that schools might want to report on locally, for example, a pupil that a school chooses to provide free meals for, but who does not meet the Departmental eligibility criteria. Pupils recorded with this code will not attract FSM funding from the department.</a:t>
            </a:r>
            <a:endParaRPr lang="en-US" dirty="0"/>
          </a:p>
          <a:p>
            <a:pPr lvl="2"/>
            <a:endParaRPr lang="en-US" dirty="0"/>
          </a:p>
          <a:p>
            <a:pPr lvl="2"/>
            <a:endParaRPr lang="en-US" dirty="0"/>
          </a:p>
        </p:txBody>
      </p:sp>
    </p:spTree>
    <p:extLst>
      <p:ext uri="{BB962C8B-B14F-4D97-AF65-F5344CB8AC3E}">
        <p14:creationId xmlns:p14="http://schemas.microsoft.com/office/powerpoint/2010/main" val="2289079557"/>
      </p:ext>
    </p:extLst>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4F986-69FA-6E16-D280-22CD1B4AC31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446B24-2C60-DE9A-2285-3E5D0301494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2F50B-B321-C345-8E92-70B1D2748CEA}" type="slidenum">
              <a:rPr kumimoji="0" lang="en-US" sz="1200" b="0" i="0" u="none" strike="noStrike" kern="1200" cap="none" spc="0" normalizeH="0" baseline="0" noProof="0" smtClean="0">
                <a:ln>
                  <a:noFill/>
                </a:ln>
                <a:solidFill>
                  <a:srgbClr val="23314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23314D"/>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C54756DD-E64D-C573-3B2B-C303851DE216}"/>
              </a:ext>
            </a:extLst>
          </p:cNvPr>
          <p:cNvSpPr>
            <a:spLocks noGrp="1"/>
          </p:cNvSpPr>
          <p:nvPr>
            <p:ph type="title"/>
          </p:nvPr>
        </p:nvSpPr>
        <p:spPr>
          <a:xfrm>
            <a:off x="360000" y="275959"/>
            <a:ext cx="11481272" cy="528713"/>
          </a:xfrm>
        </p:spPr>
        <p:txBody>
          <a:bodyPr>
            <a:noAutofit/>
          </a:bodyPr>
          <a:lstStyle/>
          <a:p>
            <a:r>
              <a:rPr lang="en-GB" sz="3200" dirty="0"/>
              <a:t>FSM Eligibility changes for Academic Year 2026/27</a:t>
            </a:r>
          </a:p>
        </p:txBody>
      </p:sp>
      <p:sp>
        <p:nvSpPr>
          <p:cNvPr id="4" name="Content Placeholder 3">
            <a:extLst>
              <a:ext uri="{FF2B5EF4-FFF2-40B4-BE49-F238E27FC236}">
                <a16:creationId xmlns:a16="http://schemas.microsoft.com/office/drawing/2014/main" id="{8095B6C2-8BF8-F67F-ED5E-C9FB43614B60}"/>
              </a:ext>
            </a:extLst>
          </p:cNvPr>
          <p:cNvSpPr>
            <a:spLocks noGrp="1"/>
          </p:cNvSpPr>
          <p:nvPr>
            <p:ph idx="1"/>
          </p:nvPr>
        </p:nvSpPr>
        <p:spPr>
          <a:xfrm>
            <a:off x="3314138" y="2250649"/>
            <a:ext cx="5563723" cy="2356702"/>
          </a:xfrm>
          <a:solidFill>
            <a:schemeClr val="accent1"/>
          </a:solidFill>
          <a:ln w="15875">
            <a:solidFill>
              <a:schemeClr val="tx1"/>
            </a:solidFill>
          </a:ln>
        </p:spPr>
        <p:txBody>
          <a:bodyPr anchor="ctr">
            <a:normAutofit/>
          </a:bodyPr>
          <a:lstStyle/>
          <a:p>
            <a:pPr marL="0" indent="0" algn="ctr">
              <a:buNone/>
            </a:pPr>
            <a:endParaRPr lang="en-GB" dirty="0">
              <a:solidFill>
                <a:schemeClr val="accent1">
                  <a:lumMod val="20000"/>
                  <a:lumOff val="80000"/>
                </a:schemeClr>
              </a:solidFill>
            </a:endParaRPr>
          </a:p>
          <a:p>
            <a:pPr marL="0" indent="0" algn="ctr">
              <a:buNone/>
            </a:pPr>
            <a:r>
              <a:rPr lang="en-GB" dirty="0">
                <a:solidFill>
                  <a:schemeClr val="accent1">
                    <a:lumMod val="20000"/>
                    <a:lumOff val="80000"/>
                  </a:schemeClr>
                </a:solidFill>
              </a:rPr>
              <a:t>The following slides feature screen shots for SIMS 7 after the application of the SIMS 7 Summer Release 2026, but SNG is taking the same approach.</a:t>
            </a:r>
            <a:r>
              <a:rPr lang="en-GB" dirty="0"/>
              <a:t>. </a:t>
            </a:r>
          </a:p>
          <a:p>
            <a:pPr marL="0" indent="0">
              <a:buNone/>
            </a:pPr>
            <a:endParaRPr lang="en-GB" dirty="0"/>
          </a:p>
        </p:txBody>
      </p:sp>
      <p:sp>
        <p:nvSpPr>
          <p:cNvPr id="5" name="Title 2">
            <a:extLst>
              <a:ext uri="{FF2B5EF4-FFF2-40B4-BE49-F238E27FC236}">
                <a16:creationId xmlns:a16="http://schemas.microsoft.com/office/drawing/2014/main" id="{9DC00984-5B7D-4F01-826D-36F7BB8B5A97}"/>
              </a:ext>
            </a:extLst>
          </p:cNvPr>
          <p:cNvSpPr txBox="1">
            <a:spLocks/>
          </p:cNvSpPr>
          <p:nvPr/>
        </p:nvSpPr>
        <p:spPr>
          <a:xfrm>
            <a:off x="350728" y="734589"/>
            <a:ext cx="3398312" cy="52871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0" i="0" kern="1200">
                <a:solidFill>
                  <a:schemeClr val="accent2"/>
                </a:solidFill>
                <a:latin typeface="+mj-lt"/>
                <a:ea typeface="+mj-ea"/>
                <a:cs typeface="+mj-cs"/>
              </a:defRPr>
            </a:lvl1pPr>
          </a:lstStyle>
          <a:p>
            <a:r>
              <a:rPr lang="en-GB" sz="3200" dirty="0"/>
              <a:t>SNG and SIMS 7</a:t>
            </a:r>
          </a:p>
        </p:txBody>
      </p:sp>
    </p:spTree>
    <p:extLst>
      <p:ext uri="{BB962C8B-B14F-4D97-AF65-F5344CB8AC3E}">
        <p14:creationId xmlns:p14="http://schemas.microsoft.com/office/powerpoint/2010/main" val="263521022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0.7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4">
                                            <p:bg/>
                                          </p:spTgt>
                                        </p:tgtEl>
                                        <p:attrNameLst>
                                          <p:attrName>style.visibility</p:attrName>
                                        </p:attrNameLst>
                                      </p:cBhvr>
                                      <p:to>
                                        <p:strVal val="visible"/>
                                      </p:to>
                                    </p:set>
                                    <p:anim calcmode="lin" valueType="num">
                                      <p:cBhvr>
                                        <p:cTn id="13" dur="500" fill="hold"/>
                                        <p:tgtEl>
                                          <p:spTgt spid="4">
                                            <p:bg/>
                                          </p:spTgt>
                                        </p:tgtEl>
                                        <p:attrNameLst>
                                          <p:attrName>ppt_w</p:attrName>
                                        </p:attrNameLst>
                                      </p:cBhvr>
                                      <p:tavLst>
                                        <p:tav tm="0">
                                          <p:val>
                                            <p:strVal val="#ppt_w*0.70"/>
                                          </p:val>
                                        </p:tav>
                                        <p:tav tm="100000">
                                          <p:val>
                                            <p:strVal val="#ppt_w"/>
                                          </p:val>
                                        </p:tav>
                                      </p:tavLst>
                                    </p:anim>
                                    <p:anim calcmode="lin" valueType="num">
                                      <p:cBhvr>
                                        <p:cTn id="14" dur="500" fill="hold"/>
                                        <p:tgtEl>
                                          <p:spTgt spid="4">
                                            <p:bg/>
                                          </p:spTgt>
                                        </p:tgtEl>
                                        <p:attrNameLst>
                                          <p:attrName>ppt_h</p:attrName>
                                        </p:attrNameLst>
                                      </p:cBhvr>
                                      <p:tavLst>
                                        <p:tav tm="0">
                                          <p:val>
                                            <p:strVal val="#ppt_h"/>
                                          </p:val>
                                        </p:tav>
                                        <p:tav tm="100000">
                                          <p:val>
                                            <p:strVal val="#ppt_h"/>
                                          </p:val>
                                        </p:tav>
                                      </p:tavLst>
                                    </p:anim>
                                    <p:animEffect transition="in" filter="fade">
                                      <p:cBhvr>
                                        <p:cTn id="15" dur="500"/>
                                        <p:tgtEl>
                                          <p:spTgt spid="4">
                                            <p:bg/>
                                          </p:spTgt>
                                        </p:tgtEl>
                                      </p:cBhvr>
                                    </p:animEffect>
                                  </p:childTnLst>
                                </p:cTn>
                              </p:par>
                              <p:par>
                                <p:cTn id="16" presetID="55" presetClass="entr" presetSubtype="0" fill="hold" grpId="0" nodeType="with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 calcmode="lin" valueType="num">
                                      <p:cBhvr>
                                        <p:cTn id="18" dur="5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9" dur="5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20"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6DCEF-2C4D-42C5-360A-32DF4E5F0EC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2238F1-5CD8-AFC9-C791-0A546404BF4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2F50B-B321-C345-8E92-70B1D2748CEA}" type="slidenum">
              <a:rPr kumimoji="0" lang="en-US" sz="1200" b="0" i="0" u="none" strike="noStrike" kern="1200" cap="none" spc="0" normalizeH="0" baseline="0" noProof="0" smtClean="0">
                <a:ln>
                  <a:noFill/>
                </a:ln>
                <a:solidFill>
                  <a:srgbClr val="23314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rgbClr val="23314D"/>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1E34AB2A-6D4B-EBF2-1135-725DDA508FD8}"/>
              </a:ext>
            </a:extLst>
          </p:cNvPr>
          <p:cNvSpPr>
            <a:spLocks noGrp="1"/>
          </p:cNvSpPr>
          <p:nvPr>
            <p:ph type="title"/>
          </p:nvPr>
        </p:nvSpPr>
        <p:spPr>
          <a:xfrm>
            <a:off x="360000" y="275960"/>
            <a:ext cx="11481272" cy="527014"/>
          </a:xfrm>
        </p:spPr>
        <p:txBody>
          <a:bodyPr>
            <a:noAutofit/>
          </a:bodyPr>
          <a:lstStyle/>
          <a:p>
            <a:r>
              <a:rPr lang="en-GB" sz="3200" dirty="0"/>
              <a:t>FSM Eligibility changes for Academic Year 2026/27</a:t>
            </a:r>
          </a:p>
        </p:txBody>
      </p:sp>
      <p:sp>
        <p:nvSpPr>
          <p:cNvPr id="4" name="Content Placeholder 3">
            <a:extLst>
              <a:ext uri="{FF2B5EF4-FFF2-40B4-BE49-F238E27FC236}">
                <a16:creationId xmlns:a16="http://schemas.microsoft.com/office/drawing/2014/main" id="{FCBC22D3-475E-0C49-27AD-210C0756DAD1}"/>
              </a:ext>
            </a:extLst>
          </p:cNvPr>
          <p:cNvSpPr>
            <a:spLocks noGrp="1"/>
          </p:cNvSpPr>
          <p:nvPr>
            <p:ph idx="1"/>
          </p:nvPr>
        </p:nvSpPr>
        <p:spPr>
          <a:xfrm>
            <a:off x="360000" y="1442907"/>
            <a:ext cx="8614318" cy="480162"/>
          </a:xfrm>
        </p:spPr>
        <p:txBody>
          <a:bodyPr/>
          <a:lstStyle/>
          <a:p>
            <a:pPr marL="0" indent="0">
              <a:buNone/>
            </a:pPr>
            <a:r>
              <a:rPr lang="en-GB" dirty="0"/>
              <a:t>FSM Eligibility Category added as ‘statutory fixed’ lookup table</a:t>
            </a:r>
          </a:p>
          <a:p>
            <a:pPr marL="0" indent="0">
              <a:buNone/>
            </a:pPr>
            <a:endParaRPr lang="en-GB" dirty="0"/>
          </a:p>
        </p:txBody>
      </p:sp>
      <p:pic>
        <p:nvPicPr>
          <p:cNvPr id="6" name="Picture 5">
            <a:extLst>
              <a:ext uri="{FF2B5EF4-FFF2-40B4-BE49-F238E27FC236}">
                <a16:creationId xmlns:a16="http://schemas.microsoft.com/office/drawing/2014/main" id="{C6E3057C-87B3-521E-818B-05881DA192E4}"/>
              </a:ext>
            </a:extLst>
          </p:cNvPr>
          <p:cNvPicPr>
            <a:picLocks noChangeAspect="1"/>
          </p:cNvPicPr>
          <p:nvPr/>
        </p:nvPicPr>
        <p:blipFill>
          <a:blip r:embed="rId2"/>
          <a:stretch>
            <a:fillRect/>
          </a:stretch>
        </p:blipFill>
        <p:spPr>
          <a:xfrm>
            <a:off x="3486016" y="2705590"/>
            <a:ext cx="5219968" cy="2559182"/>
          </a:xfrm>
          <a:prstGeom prst="rect">
            <a:avLst/>
          </a:prstGeom>
          <a:ln>
            <a:solidFill>
              <a:srgbClr val="4472C4"/>
            </a:solidFill>
          </a:ln>
        </p:spPr>
      </p:pic>
      <p:sp>
        <p:nvSpPr>
          <p:cNvPr id="8" name="Speech Bubble: Rectangle 7">
            <a:extLst>
              <a:ext uri="{FF2B5EF4-FFF2-40B4-BE49-F238E27FC236}">
                <a16:creationId xmlns:a16="http://schemas.microsoft.com/office/drawing/2014/main" id="{55E4A008-0F4B-E867-570A-CE08FEF5F37F}"/>
              </a:ext>
            </a:extLst>
          </p:cNvPr>
          <p:cNvSpPr/>
          <p:nvPr/>
        </p:nvSpPr>
        <p:spPr>
          <a:xfrm>
            <a:off x="4729113" y="5537641"/>
            <a:ext cx="2177873" cy="593738"/>
          </a:xfrm>
          <a:prstGeom prst="wedgeRectCallout">
            <a:avLst>
              <a:gd name="adj1" fmla="val -72242"/>
              <a:gd name="adj2" fmla="val -96326"/>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Arial" panose="020B0604020202020204"/>
                <a:ea typeface="+mn-ea"/>
                <a:cs typeface="+mn-cs"/>
              </a:rPr>
              <a:t>Late change adds OFSM (Other FSM)</a:t>
            </a:r>
          </a:p>
        </p:txBody>
      </p:sp>
      <p:sp>
        <p:nvSpPr>
          <p:cNvPr id="9" name="TextBox 8">
            <a:extLst>
              <a:ext uri="{FF2B5EF4-FFF2-40B4-BE49-F238E27FC236}">
                <a16:creationId xmlns:a16="http://schemas.microsoft.com/office/drawing/2014/main" id="{0F886FCC-B89A-3F1F-1E20-04ABFEC71BE7}"/>
              </a:ext>
            </a:extLst>
          </p:cNvPr>
          <p:cNvSpPr txBox="1"/>
          <p:nvPr/>
        </p:nvSpPr>
        <p:spPr>
          <a:xfrm>
            <a:off x="3399934" y="2428591"/>
            <a:ext cx="524634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1" dirty="0">
                <a:solidFill>
                  <a:srgbClr val="0E1427"/>
                </a:solidFill>
                <a:latin typeface="Arial" panose="020B0604020202020204"/>
              </a:rPr>
              <a:t>FSM Category of Student area of </a:t>
            </a:r>
            <a:r>
              <a:rPr kumimoji="0" lang="en-GB" sz="1200" b="1" i="1" u="none" strike="noStrike" kern="1200" cap="none" spc="0" normalizeH="0" baseline="0" noProof="0" dirty="0">
                <a:ln>
                  <a:noFill/>
                </a:ln>
                <a:solidFill>
                  <a:srgbClr val="0E1427"/>
                </a:solidFill>
                <a:effectLst/>
                <a:uLnTx/>
                <a:uFillTx/>
                <a:latin typeface="Arial" panose="020B0604020202020204"/>
                <a:ea typeface="+mn-ea"/>
                <a:cs typeface="+mn-cs"/>
              </a:rPr>
              <a:t>Tools | Lookups</a:t>
            </a:r>
          </a:p>
        </p:txBody>
      </p:sp>
      <p:sp>
        <p:nvSpPr>
          <p:cNvPr id="5" name="Title 2">
            <a:extLst>
              <a:ext uri="{FF2B5EF4-FFF2-40B4-BE49-F238E27FC236}">
                <a16:creationId xmlns:a16="http://schemas.microsoft.com/office/drawing/2014/main" id="{13352A13-67C3-47DD-867B-E26B9458C728}"/>
              </a:ext>
            </a:extLst>
          </p:cNvPr>
          <p:cNvSpPr txBox="1">
            <a:spLocks/>
          </p:cNvSpPr>
          <p:nvPr/>
        </p:nvSpPr>
        <p:spPr>
          <a:xfrm>
            <a:off x="350728" y="802973"/>
            <a:ext cx="3233720" cy="54434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0" i="0" kern="1200">
                <a:solidFill>
                  <a:schemeClr val="accent2"/>
                </a:solidFill>
                <a:latin typeface="+mj-lt"/>
                <a:ea typeface="+mj-ea"/>
                <a:cs typeface="+mj-cs"/>
              </a:defRPr>
            </a:lvl1pPr>
          </a:lstStyle>
          <a:p>
            <a:r>
              <a:rPr lang="en-GB" sz="3200" dirty="0"/>
              <a:t>SIMS 7 Lookups</a:t>
            </a:r>
          </a:p>
        </p:txBody>
      </p:sp>
    </p:spTree>
    <p:extLst>
      <p:ext uri="{BB962C8B-B14F-4D97-AF65-F5344CB8AC3E}">
        <p14:creationId xmlns:p14="http://schemas.microsoft.com/office/powerpoint/2010/main" val="172077726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0.7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par>
                          <p:cTn id="17" fill="hold">
                            <p:stCondLst>
                              <p:cond delay="500"/>
                            </p:stCondLst>
                            <p:childTnLst>
                              <p:par>
                                <p:cTn id="18" presetID="55"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strVal val="#ppt_w*0.70"/>
                                          </p:val>
                                        </p:tav>
                                        <p:tav tm="100000">
                                          <p:val>
                                            <p:strVal val="#ppt_w"/>
                                          </p:val>
                                        </p:tav>
                                      </p:tavLst>
                                    </p:anim>
                                    <p:anim calcmode="lin" valueType="num">
                                      <p:cBhvr>
                                        <p:cTn id="21" dur="500" fill="hold"/>
                                        <p:tgtEl>
                                          <p:spTgt spid="8"/>
                                        </p:tgtEl>
                                        <p:attrNameLst>
                                          <p:attrName>ppt_h</p:attrName>
                                        </p:attrNameLst>
                                      </p:cBhvr>
                                      <p:tavLst>
                                        <p:tav tm="0">
                                          <p:val>
                                            <p:strVal val="#ppt_h"/>
                                          </p:val>
                                        </p:tav>
                                        <p:tav tm="100000">
                                          <p:val>
                                            <p:strVal val="#ppt_h"/>
                                          </p:val>
                                        </p:tav>
                                      </p:tavLst>
                                    </p:anim>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8" grpId="0" animBg="1"/>
      <p:bldP spid="9"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5DA95-4863-95F4-7BFD-84CD18E89DF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76A9BC-52AA-2761-03AD-028CE34907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2F50B-B321-C345-8E92-70B1D2748CEA}" type="slidenum">
              <a:rPr kumimoji="0" lang="en-US" sz="1200" b="0" i="0" u="none" strike="noStrike" kern="1200" cap="none" spc="0" normalizeH="0" baseline="0" noProof="0" smtClean="0">
                <a:ln>
                  <a:noFill/>
                </a:ln>
                <a:solidFill>
                  <a:srgbClr val="23314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srgbClr val="23314D"/>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4C36CC78-4281-6583-6F84-36116B54F6A0}"/>
              </a:ext>
            </a:extLst>
          </p:cNvPr>
          <p:cNvSpPr>
            <a:spLocks noGrp="1"/>
          </p:cNvSpPr>
          <p:nvPr>
            <p:ph type="title"/>
          </p:nvPr>
        </p:nvSpPr>
        <p:spPr>
          <a:xfrm>
            <a:off x="360000" y="275959"/>
            <a:ext cx="11481272" cy="614911"/>
          </a:xfrm>
        </p:spPr>
        <p:txBody>
          <a:bodyPr>
            <a:normAutofit/>
          </a:bodyPr>
          <a:lstStyle/>
          <a:p>
            <a:r>
              <a:rPr lang="en-GB" sz="3200" dirty="0"/>
              <a:t>FSM Eligibility changes for Academic Year 2026/27</a:t>
            </a:r>
          </a:p>
        </p:txBody>
      </p:sp>
      <p:sp>
        <p:nvSpPr>
          <p:cNvPr id="4" name="Content Placeholder 3">
            <a:extLst>
              <a:ext uri="{FF2B5EF4-FFF2-40B4-BE49-F238E27FC236}">
                <a16:creationId xmlns:a16="http://schemas.microsoft.com/office/drawing/2014/main" id="{360A7359-E501-4701-3984-5AA45CC6DF02}"/>
              </a:ext>
            </a:extLst>
          </p:cNvPr>
          <p:cNvSpPr>
            <a:spLocks noGrp="1"/>
          </p:cNvSpPr>
          <p:nvPr>
            <p:ph idx="1"/>
          </p:nvPr>
        </p:nvSpPr>
        <p:spPr>
          <a:xfrm>
            <a:off x="360000" y="1442907"/>
            <a:ext cx="11481272" cy="365126"/>
          </a:xfrm>
        </p:spPr>
        <p:txBody>
          <a:bodyPr>
            <a:normAutofit fontScale="92500" lnSpcReduction="10000"/>
          </a:bodyPr>
          <a:lstStyle/>
          <a:p>
            <a:r>
              <a:rPr lang="en-GB" dirty="0"/>
              <a:t>The application will continue to prevent overlapping FSM eligibility records</a:t>
            </a:r>
            <a:endParaRPr lang="en-US" dirty="0"/>
          </a:p>
          <a:p>
            <a:pPr lvl="2"/>
            <a:endParaRPr lang="en-US" dirty="0"/>
          </a:p>
        </p:txBody>
      </p:sp>
      <p:pic>
        <p:nvPicPr>
          <p:cNvPr id="6" name="Picture 5">
            <a:extLst>
              <a:ext uri="{FF2B5EF4-FFF2-40B4-BE49-F238E27FC236}">
                <a16:creationId xmlns:a16="http://schemas.microsoft.com/office/drawing/2014/main" id="{2A28FEC3-370A-E687-CD17-1277AFA80B0C}"/>
              </a:ext>
            </a:extLst>
          </p:cNvPr>
          <p:cNvPicPr>
            <a:picLocks noChangeAspect="1"/>
          </p:cNvPicPr>
          <p:nvPr/>
        </p:nvPicPr>
        <p:blipFill>
          <a:blip r:embed="rId2"/>
          <a:stretch>
            <a:fillRect/>
          </a:stretch>
        </p:blipFill>
        <p:spPr>
          <a:xfrm>
            <a:off x="2663654" y="2185308"/>
            <a:ext cx="6864691" cy="2487384"/>
          </a:xfrm>
          <a:prstGeom prst="rect">
            <a:avLst/>
          </a:prstGeom>
        </p:spPr>
      </p:pic>
      <p:sp>
        <p:nvSpPr>
          <p:cNvPr id="8" name="TextBox 7">
            <a:extLst>
              <a:ext uri="{FF2B5EF4-FFF2-40B4-BE49-F238E27FC236}">
                <a16:creationId xmlns:a16="http://schemas.microsoft.com/office/drawing/2014/main" id="{41EA8DDF-F141-C03F-53A0-3DE31E7F6C22}"/>
              </a:ext>
            </a:extLst>
          </p:cNvPr>
          <p:cNvSpPr txBox="1"/>
          <p:nvPr/>
        </p:nvSpPr>
        <p:spPr>
          <a:xfrm>
            <a:off x="2577221" y="1935738"/>
            <a:ext cx="4760536" cy="276999"/>
          </a:xfrm>
          <a:prstGeom prst="rect">
            <a:avLst/>
          </a:prstGeom>
          <a:noFill/>
        </p:spPr>
        <p:txBody>
          <a:bodyPr wrap="square" rtlCol="0">
            <a:spAutoFit/>
          </a:bodyPr>
          <a:lstStyle/>
          <a:p>
            <a:r>
              <a:rPr lang="en-GB" sz="1200" i="1" dirty="0"/>
              <a:t>Dietary panel of </a:t>
            </a:r>
            <a:r>
              <a:rPr lang="en-GB" sz="1200" b="1" i="1" dirty="0"/>
              <a:t>Focus | Pupil | Pupil Details</a:t>
            </a:r>
          </a:p>
        </p:txBody>
      </p:sp>
      <p:sp>
        <p:nvSpPr>
          <p:cNvPr id="9" name="Rectangle 8">
            <a:extLst>
              <a:ext uri="{FF2B5EF4-FFF2-40B4-BE49-F238E27FC236}">
                <a16:creationId xmlns:a16="http://schemas.microsoft.com/office/drawing/2014/main" id="{6628901F-8A53-B1A0-C6DB-CCBC00C3ADF0}"/>
              </a:ext>
            </a:extLst>
          </p:cNvPr>
          <p:cNvSpPr/>
          <p:nvPr/>
        </p:nvSpPr>
        <p:spPr>
          <a:xfrm>
            <a:off x="4988379" y="3861707"/>
            <a:ext cx="751114" cy="163286"/>
          </a:xfrm>
          <a:prstGeom prst="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7632676B-9DB0-E942-5FE2-B1116ACC27FD}"/>
              </a:ext>
            </a:extLst>
          </p:cNvPr>
          <p:cNvSpPr/>
          <p:nvPr/>
        </p:nvSpPr>
        <p:spPr>
          <a:xfrm>
            <a:off x="4254688" y="3698421"/>
            <a:ext cx="666104" cy="163286"/>
          </a:xfrm>
          <a:prstGeom prst="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2">
            <a:extLst>
              <a:ext uri="{FF2B5EF4-FFF2-40B4-BE49-F238E27FC236}">
                <a16:creationId xmlns:a16="http://schemas.microsoft.com/office/drawing/2014/main" id="{2935C094-43A0-6B71-BD82-E43E46C10EB5}"/>
              </a:ext>
            </a:extLst>
          </p:cNvPr>
          <p:cNvSpPr txBox="1">
            <a:spLocks/>
          </p:cNvSpPr>
          <p:nvPr/>
        </p:nvSpPr>
        <p:spPr>
          <a:xfrm>
            <a:off x="360000" y="775215"/>
            <a:ext cx="3489624" cy="539888"/>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3600" b="0" i="0" kern="1200">
                <a:solidFill>
                  <a:schemeClr val="accent2"/>
                </a:solidFill>
                <a:latin typeface="+mj-lt"/>
                <a:ea typeface="+mj-ea"/>
                <a:cs typeface="+mj-cs"/>
              </a:defRPr>
            </a:lvl1pPr>
          </a:lstStyle>
          <a:p>
            <a:r>
              <a:rPr lang="en-GB" sz="3200" dirty="0"/>
              <a:t>SIMS 7 Data Entry</a:t>
            </a:r>
          </a:p>
        </p:txBody>
      </p:sp>
    </p:spTree>
    <p:extLst>
      <p:ext uri="{BB962C8B-B14F-4D97-AF65-F5344CB8AC3E}">
        <p14:creationId xmlns:p14="http://schemas.microsoft.com/office/powerpoint/2010/main" val="3762213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0.7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par>
                          <p:cTn id="17" fill="hold">
                            <p:stCondLst>
                              <p:cond delay="500"/>
                            </p:stCondLst>
                            <p:childTnLst>
                              <p:par>
                                <p:cTn id="18" presetID="55"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strVal val="#ppt_w*0.70"/>
                                          </p:val>
                                        </p:tav>
                                        <p:tav tm="100000">
                                          <p:val>
                                            <p:strVal val="#ppt_w"/>
                                          </p:val>
                                        </p:tav>
                                      </p:tavLst>
                                    </p:anim>
                                    <p:anim calcmode="lin" valueType="num">
                                      <p:cBhvr>
                                        <p:cTn id="21" dur="500" fill="hold"/>
                                        <p:tgtEl>
                                          <p:spTgt spid="10"/>
                                        </p:tgtEl>
                                        <p:attrNameLst>
                                          <p:attrName>ppt_h</p:attrName>
                                        </p:attrNameLst>
                                      </p:cBhvr>
                                      <p:tavLst>
                                        <p:tav tm="0">
                                          <p:val>
                                            <p:strVal val="#ppt_h"/>
                                          </p:val>
                                        </p:tav>
                                        <p:tav tm="100000">
                                          <p:val>
                                            <p:strVal val="#ppt_h"/>
                                          </p:val>
                                        </p:tav>
                                      </p:tavLst>
                                    </p:anim>
                                    <p:animEffect transition="in" filter="fade">
                                      <p:cBhvr>
                                        <p:cTn id="22" dur="500"/>
                                        <p:tgtEl>
                                          <p:spTgt spid="10"/>
                                        </p:tgtEl>
                                      </p:cBhvr>
                                    </p:animEffect>
                                  </p:childTnLst>
                                </p:cTn>
                              </p:par>
                              <p:par>
                                <p:cTn id="23" presetID="55"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strVal val="#ppt_w*0.70"/>
                                          </p:val>
                                        </p:tav>
                                        <p:tav tm="100000">
                                          <p:val>
                                            <p:strVal val="#ppt_w"/>
                                          </p:val>
                                        </p:tav>
                                      </p:tavLst>
                                    </p:anim>
                                    <p:anim calcmode="lin" valueType="num">
                                      <p:cBhvr>
                                        <p:cTn id="26" dur="500" fill="hold"/>
                                        <p:tgtEl>
                                          <p:spTgt spid="9"/>
                                        </p:tgtEl>
                                        <p:attrNameLst>
                                          <p:attrName>ppt_h</p:attrName>
                                        </p:attrNameLst>
                                      </p:cBhvr>
                                      <p:tavLst>
                                        <p:tav tm="0">
                                          <p:val>
                                            <p:strVal val="#ppt_h"/>
                                          </p:val>
                                        </p:tav>
                                        <p:tav tm="100000">
                                          <p:val>
                                            <p:strVal val="#ppt_h"/>
                                          </p:val>
                                        </p:tav>
                                      </p:tavLst>
                                    </p:anim>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8" grpId="0"/>
      <p:bldP spid="9" grpId="0" animBg="1"/>
      <p:bldP spid="10" grpId="0" animBg="1"/>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20E88-052D-A0ED-21E4-C80227D48C0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FCD368-D119-BD3E-D7F3-06BED89E474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2F50B-B321-C345-8E92-70B1D2748CEA}" type="slidenum">
              <a:rPr kumimoji="0" lang="en-US" sz="1200" b="0" i="0" u="none" strike="noStrike" kern="1200" cap="none" spc="0" normalizeH="0" baseline="0" noProof="0" smtClean="0">
                <a:ln>
                  <a:noFill/>
                </a:ln>
                <a:solidFill>
                  <a:srgbClr val="23314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srgbClr val="23314D"/>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3019DB76-CD34-3E8B-B33D-BC7F09800110}"/>
              </a:ext>
            </a:extLst>
          </p:cNvPr>
          <p:cNvSpPr>
            <a:spLocks noGrp="1"/>
          </p:cNvSpPr>
          <p:nvPr>
            <p:ph type="title"/>
          </p:nvPr>
        </p:nvSpPr>
        <p:spPr>
          <a:xfrm>
            <a:off x="360000" y="275959"/>
            <a:ext cx="11481272" cy="475297"/>
          </a:xfrm>
        </p:spPr>
        <p:txBody>
          <a:bodyPr>
            <a:noAutofit/>
          </a:bodyPr>
          <a:lstStyle/>
          <a:p>
            <a:r>
              <a:rPr lang="en-GB" sz="3200" dirty="0"/>
              <a:t>FSM Eligibility changes for Academic Year 2026/27</a:t>
            </a:r>
          </a:p>
        </p:txBody>
      </p:sp>
      <p:sp>
        <p:nvSpPr>
          <p:cNvPr id="4" name="Content Placeholder 3">
            <a:extLst>
              <a:ext uri="{FF2B5EF4-FFF2-40B4-BE49-F238E27FC236}">
                <a16:creationId xmlns:a16="http://schemas.microsoft.com/office/drawing/2014/main" id="{91913CAB-A892-DAAE-2F73-01FAA6DF0409}"/>
              </a:ext>
            </a:extLst>
          </p:cNvPr>
          <p:cNvSpPr>
            <a:spLocks noGrp="1"/>
          </p:cNvSpPr>
          <p:nvPr>
            <p:ph idx="1"/>
          </p:nvPr>
        </p:nvSpPr>
        <p:spPr>
          <a:xfrm>
            <a:off x="360000" y="1442907"/>
            <a:ext cx="11481272" cy="365126"/>
          </a:xfrm>
        </p:spPr>
        <p:txBody>
          <a:bodyPr>
            <a:normAutofit fontScale="85000" lnSpcReduction="10000"/>
          </a:bodyPr>
          <a:lstStyle/>
          <a:p>
            <a:r>
              <a:rPr lang="en-GB" dirty="0"/>
              <a:t>The Dietary panel will display the last verified date for the most recent FSM eligibility record</a:t>
            </a:r>
            <a:endParaRPr lang="en-US" dirty="0"/>
          </a:p>
          <a:p>
            <a:pPr lvl="2"/>
            <a:endParaRPr lang="en-US" dirty="0"/>
          </a:p>
        </p:txBody>
      </p:sp>
      <p:pic>
        <p:nvPicPr>
          <p:cNvPr id="6" name="Picture 5">
            <a:extLst>
              <a:ext uri="{FF2B5EF4-FFF2-40B4-BE49-F238E27FC236}">
                <a16:creationId xmlns:a16="http://schemas.microsoft.com/office/drawing/2014/main" id="{9BC3EC9C-9182-50D5-82C3-A904F34247F1}"/>
              </a:ext>
            </a:extLst>
          </p:cNvPr>
          <p:cNvPicPr>
            <a:picLocks noChangeAspect="1"/>
          </p:cNvPicPr>
          <p:nvPr/>
        </p:nvPicPr>
        <p:blipFill>
          <a:blip r:embed="rId2"/>
          <a:stretch>
            <a:fillRect/>
          </a:stretch>
        </p:blipFill>
        <p:spPr>
          <a:xfrm>
            <a:off x="2663654" y="2185308"/>
            <a:ext cx="6864691" cy="2487384"/>
          </a:xfrm>
          <a:prstGeom prst="rect">
            <a:avLst/>
          </a:prstGeom>
        </p:spPr>
      </p:pic>
      <p:sp>
        <p:nvSpPr>
          <p:cNvPr id="8" name="TextBox 7">
            <a:extLst>
              <a:ext uri="{FF2B5EF4-FFF2-40B4-BE49-F238E27FC236}">
                <a16:creationId xmlns:a16="http://schemas.microsoft.com/office/drawing/2014/main" id="{3C4E2B0B-428A-6F53-87EB-B96480A45C02}"/>
              </a:ext>
            </a:extLst>
          </p:cNvPr>
          <p:cNvSpPr txBox="1"/>
          <p:nvPr/>
        </p:nvSpPr>
        <p:spPr>
          <a:xfrm>
            <a:off x="2577221" y="1935738"/>
            <a:ext cx="4760536" cy="276999"/>
          </a:xfrm>
          <a:prstGeom prst="rect">
            <a:avLst/>
          </a:prstGeom>
          <a:noFill/>
        </p:spPr>
        <p:txBody>
          <a:bodyPr wrap="square" rtlCol="0">
            <a:spAutoFit/>
          </a:bodyPr>
          <a:lstStyle/>
          <a:p>
            <a:r>
              <a:rPr lang="en-GB" sz="1200" i="1" dirty="0"/>
              <a:t>Dietary panel of </a:t>
            </a:r>
            <a:r>
              <a:rPr lang="en-GB" sz="1200" b="1" i="1" dirty="0"/>
              <a:t>Focus | Pupil | Pupil Details</a:t>
            </a:r>
          </a:p>
        </p:txBody>
      </p:sp>
      <p:sp>
        <p:nvSpPr>
          <p:cNvPr id="5" name="Rectangle 4">
            <a:extLst>
              <a:ext uri="{FF2B5EF4-FFF2-40B4-BE49-F238E27FC236}">
                <a16:creationId xmlns:a16="http://schemas.microsoft.com/office/drawing/2014/main" id="{16FCCF23-DCA0-E22E-767D-BC9DC0AFD96F}"/>
              </a:ext>
            </a:extLst>
          </p:cNvPr>
          <p:cNvSpPr/>
          <p:nvPr/>
        </p:nvSpPr>
        <p:spPr>
          <a:xfrm>
            <a:off x="6586643" y="3701451"/>
            <a:ext cx="751114" cy="163286"/>
          </a:xfrm>
          <a:prstGeom prst="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DEDD6DF1-30CA-B93B-840A-03750C29AD85}"/>
              </a:ext>
            </a:extLst>
          </p:cNvPr>
          <p:cNvSpPr/>
          <p:nvPr/>
        </p:nvSpPr>
        <p:spPr>
          <a:xfrm>
            <a:off x="7693872" y="4427315"/>
            <a:ext cx="751114" cy="163286"/>
          </a:xfrm>
          <a:prstGeom prst="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2">
            <a:extLst>
              <a:ext uri="{FF2B5EF4-FFF2-40B4-BE49-F238E27FC236}">
                <a16:creationId xmlns:a16="http://schemas.microsoft.com/office/drawing/2014/main" id="{D6E29643-2528-586D-7519-96642CF3E3DD}"/>
              </a:ext>
            </a:extLst>
          </p:cNvPr>
          <p:cNvSpPr txBox="1">
            <a:spLocks/>
          </p:cNvSpPr>
          <p:nvPr/>
        </p:nvSpPr>
        <p:spPr>
          <a:xfrm>
            <a:off x="350728" y="702245"/>
            <a:ext cx="3579689" cy="47529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0" i="0" kern="1200">
                <a:solidFill>
                  <a:schemeClr val="accent2"/>
                </a:solidFill>
                <a:latin typeface="+mj-lt"/>
                <a:ea typeface="+mj-ea"/>
                <a:cs typeface="+mj-cs"/>
              </a:defRPr>
            </a:lvl1pPr>
          </a:lstStyle>
          <a:p>
            <a:r>
              <a:rPr lang="en-GB" sz="3200" dirty="0"/>
              <a:t>SIMS 7 Data Entry</a:t>
            </a:r>
          </a:p>
        </p:txBody>
      </p:sp>
    </p:spTree>
    <p:extLst>
      <p:ext uri="{BB962C8B-B14F-4D97-AF65-F5344CB8AC3E}">
        <p14:creationId xmlns:p14="http://schemas.microsoft.com/office/powerpoint/2010/main" val="396763705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strVal val="#ppt_w*0.70"/>
                                          </p:val>
                                        </p:tav>
                                        <p:tav tm="100000">
                                          <p:val>
                                            <p:strVal val="#ppt_w"/>
                                          </p:val>
                                        </p:tav>
                                      </p:tavLst>
                                    </p:anim>
                                    <p:anim calcmode="lin" valueType="num">
                                      <p:cBhvr>
                                        <p:cTn id="8" dur="500" fill="hold"/>
                                        <p:tgtEl>
                                          <p:spTgt spid="9"/>
                                        </p:tgtEl>
                                        <p:attrNameLst>
                                          <p:attrName>ppt_h</p:attrName>
                                        </p:attrNameLst>
                                      </p:cBhvr>
                                      <p:tavLst>
                                        <p:tav tm="0">
                                          <p:val>
                                            <p:strVal val="#ppt_h"/>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par>
                          <p:cTn id="16" fill="hold">
                            <p:stCondLst>
                              <p:cond delay="500"/>
                            </p:stCondLst>
                            <p:childTnLst>
                              <p:par>
                                <p:cTn id="17" presetID="55"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strVal val="#ppt_w*0.70"/>
                                          </p:val>
                                        </p:tav>
                                        <p:tav tm="100000">
                                          <p:val>
                                            <p:strVal val="#ppt_w"/>
                                          </p:val>
                                        </p:tav>
                                      </p:tavLst>
                                    </p:anim>
                                    <p:anim calcmode="lin" valueType="num">
                                      <p:cBhvr>
                                        <p:cTn id="20" dur="1000" fill="hold"/>
                                        <p:tgtEl>
                                          <p:spTgt spid="5"/>
                                        </p:tgtEl>
                                        <p:attrNameLst>
                                          <p:attrName>ppt_h</p:attrName>
                                        </p:attrNameLst>
                                      </p:cBhvr>
                                      <p:tavLst>
                                        <p:tav tm="0">
                                          <p:val>
                                            <p:strVal val="#ppt_h"/>
                                          </p:val>
                                        </p:tav>
                                        <p:tav tm="100000">
                                          <p:val>
                                            <p:strVal val="#ppt_h"/>
                                          </p:val>
                                        </p:tav>
                                      </p:tavLst>
                                    </p:anim>
                                    <p:animEffect transition="in" filter="fade">
                                      <p:cBhvr>
                                        <p:cTn id="21" dur="1000"/>
                                        <p:tgtEl>
                                          <p:spTgt spid="5"/>
                                        </p:tgtEl>
                                      </p:cBhvr>
                                    </p:animEffect>
                                  </p:childTnLst>
                                </p:cTn>
                              </p:par>
                            </p:childTnLst>
                          </p:cTn>
                        </p:par>
                        <p:par>
                          <p:cTn id="22" fill="hold">
                            <p:stCondLst>
                              <p:cond delay="1500"/>
                            </p:stCondLst>
                            <p:childTnLst>
                              <p:par>
                                <p:cTn id="23" presetID="55"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strVal val="#ppt_w*0.70"/>
                                          </p:val>
                                        </p:tav>
                                        <p:tav tm="100000">
                                          <p:val>
                                            <p:strVal val="#ppt_w"/>
                                          </p:val>
                                        </p:tav>
                                      </p:tavLst>
                                    </p:anim>
                                    <p:anim calcmode="lin" valueType="num">
                                      <p:cBhvr>
                                        <p:cTn id="26" dur="1000" fill="hold"/>
                                        <p:tgtEl>
                                          <p:spTgt spid="7"/>
                                        </p:tgtEl>
                                        <p:attrNameLst>
                                          <p:attrName>ppt_h</p:attrName>
                                        </p:attrNameLst>
                                      </p:cBhvr>
                                      <p:tavLst>
                                        <p:tav tm="0">
                                          <p:val>
                                            <p:strVal val="#ppt_h"/>
                                          </p:val>
                                        </p:tav>
                                        <p:tav tm="100000">
                                          <p:val>
                                            <p:strVal val="#ppt_h"/>
                                          </p:val>
                                        </p:tav>
                                      </p:tavLst>
                                    </p:anim>
                                    <p:animEffect transition="in" filter="fade">
                                      <p:cBhvr>
                                        <p:cTn id="2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8" grpId="0"/>
      <p:bldP spid="5" grpId="0" animBg="1"/>
      <p:bldP spid="7" grpId="0" animBg="1"/>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4E378-F70D-FE63-C1FC-0D689B6F79F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967228-B563-054A-F8D5-EFCD0813897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2F50B-B321-C345-8E92-70B1D2748CEA}" type="slidenum">
              <a:rPr kumimoji="0" lang="en-US" sz="1200" b="0" i="0" u="none" strike="noStrike" kern="1200" cap="none" spc="0" normalizeH="0" baseline="0" noProof="0" smtClean="0">
                <a:ln>
                  <a:noFill/>
                </a:ln>
                <a:solidFill>
                  <a:srgbClr val="23314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23314D"/>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D5FC3E37-50A1-DCA7-D8D4-F7322BE3EB2B}"/>
              </a:ext>
            </a:extLst>
          </p:cNvPr>
          <p:cNvSpPr>
            <a:spLocks noGrp="1"/>
          </p:cNvSpPr>
          <p:nvPr>
            <p:ph type="title"/>
          </p:nvPr>
        </p:nvSpPr>
        <p:spPr>
          <a:xfrm>
            <a:off x="360000" y="275959"/>
            <a:ext cx="11481272" cy="975779"/>
          </a:xfrm>
        </p:spPr>
        <p:txBody>
          <a:bodyPr>
            <a:normAutofit fontScale="90000"/>
          </a:bodyPr>
          <a:lstStyle/>
          <a:p>
            <a:r>
              <a:rPr lang="en-GB" dirty="0"/>
              <a:t>FSM Eligibility changes for Academic Year 2026/27</a:t>
            </a:r>
            <a:br>
              <a:rPr lang="en-GB" dirty="0"/>
            </a:br>
            <a:r>
              <a:rPr lang="en-GB" dirty="0"/>
              <a:t>SIMS 7 Data Entry</a:t>
            </a:r>
          </a:p>
        </p:txBody>
      </p:sp>
      <p:sp>
        <p:nvSpPr>
          <p:cNvPr id="4" name="Content Placeholder 3">
            <a:extLst>
              <a:ext uri="{FF2B5EF4-FFF2-40B4-BE49-F238E27FC236}">
                <a16:creationId xmlns:a16="http://schemas.microsoft.com/office/drawing/2014/main" id="{166963B4-8980-2981-19D5-A8636E85D36D}"/>
              </a:ext>
            </a:extLst>
          </p:cNvPr>
          <p:cNvSpPr>
            <a:spLocks noGrp="1"/>
          </p:cNvSpPr>
          <p:nvPr>
            <p:ph idx="1"/>
          </p:nvPr>
        </p:nvSpPr>
        <p:spPr>
          <a:xfrm>
            <a:off x="360000" y="1442907"/>
            <a:ext cx="11481272" cy="365126"/>
          </a:xfrm>
        </p:spPr>
        <p:txBody>
          <a:bodyPr>
            <a:normAutofit fontScale="92500" lnSpcReduction="10000"/>
          </a:bodyPr>
          <a:lstStyle/>
          <a:p>
            <a:r>
              <a:rPr lang="en-GB" dirty="0"/>
              <a:t>FSM Eligibility last verified date must be on or after 01/06/2026</a:t>
            </a:r>
            <a:endParaRPr lang="en-US" dirty="0"/>
          </a:p>
          <a:p>
            <a:pPr lvl="2"/>
            <a:endParaRPr lang="en-US" dirty="0"/>
          </a:p>
        </p:txBody>
      </p:sp>
      <p:pic>
        <p:nvPicPr>
          <p:cNvPr id="6" name="Picture 5">
            <a:extLst>
              <a:ext uri="{FF2B5EF4-FFF2-40B4-BE49-F238E27FC236}">
                <a16:creationId xmlns:a16="http://schemas.microsoft.com/office/drawing/2014/main" id="{371912EA-C420-1876-A6D0-F01A04AED2DD}"/>
              </a:ext>
            </a:extLst>
          </p:cNvPr>
          <p:cNvPicPr>
            <a:picLocks noChangeAspect="1"/>
          </p:cNvPicPr>
          <p:nvPr/>
        </p:nvPicPr>
        <p:blipFill>
          <a:blip r:embed="rId2"/>
          <a:stretch>
            <a:fillRect/>
          </a:stretch>
        </p:blipFill>
        <p:spPr>
          <a:xfrm>
            <a:off x="2663654" y="2185308"/>
            <a:ext cx="6864691" cy="2487384"/>
          </a:xfrm>
          <a:prstGeom prst="rect">
            <a:avLst/>
          </a:prstGeom>
        </p:spPr>
      </p:pic>
      <p:sp>
        <p:nvSpPr>
          <p:cNvPr id="8" name="TextBox 7">
            <a:extLst>
              <a:ext uri="{FF2B5EF4-FFF2-40B4-BE49-F238E27FC236}">
                <a16:creationId xmlns:a16="http://schemas.microsoft.com/office/drawing/2014/main" id="{19246FA3-839F-A983-F2D6-5622AB2A577A}"/>
              </a:ext>
            </a:extLst>
          </p:cNvPr>
          <p:cNvSpPr txBox="1"/>
          <p:nvPr/>
        </p:nvSpPr>
        <p:spPr>
          <a:xfrm>
            <a:off x="2577221" y="1935738"/>
            <a:ext cx="476053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E1427"/>
                </a:solidFill>
                <a:effectLst/>
                <a:uLnTx/>
                <a:uFillTx/>
                <a:latin typeface="Arial" panose="020B0604020202020204"/>
                <a:ea typeface="+mn-ea"/>
                <a:cs typeface="+mn-cs"/>
              </a:rPr>
              <a:t>Dietary panel of </a:t>
            </a:r>
            <a:r>
              <a:rPr kumimoji="0" lang="en-GB" sz="1200" b="1" i="1" u="none" strike="noStrike" kern="1200" cap="none" spc="0" normalizeH="0" baseline="0" noProof="0" dirty="0">
                <a:ln>
                  <a:noFill/>
                </a:ln>
                <a:solidFill>
                  <a:srgbClr val="0E1427"/>
                </a:solidFill>
                <a:effectLst/>
                <a:uLnTx/>
                <a:uFillTx/>
                <a:latin typeface="Arial" panose="020B0604020202020204"/>
                <a:ea typeface="+mn-ea"/>
                <a:cs typeface="+mn-cs"/>
              </a:rPr>
              <a:t>Focus | Pupil | Pupil Details</a:t>
            </a:r>
          </a:p>
        </p:txBody>
      </p:sp>
      <p:pic>
        <p:nvPicPr>
          <p:cNvPr id="10" name="Picture 9">
            <a:extLst>
              <a:ext uri="{FF2B5EF4-FFF2-40B4-BE49-F238E27FC236}">
                <a16:creationId xmlns:a16="http://schemas.microsoft.com/office/drawing/2014/main" id="{D98F56E1-1D7C-BE06-4817-2AD0EB113BFB}"/>
              </a:ext>
            </a:extLst>
          </p:cNvPr>
          <p:cNvPicPr>
            <a:picLocks noChangeAspect="1"/>
          </p:cNvPicPr>
          <p:nvPr/>
        </p:nvPicPr>
        <p:blipFill>
          <a:blip r:embed="rId3"/>
          <a:stretch>
            <a:fillRect/>
          </a:stretch>
        </p:blipFill>
        <p:spPr>
          <a:xfrm>
            <a:off x="4031437" y="2340442"/>
            <a:ext cx="4413886" cy="3896901"/>
          </a:xfrm>
          <a:prstGeom prst="rect">
            <a:avLst/>
          </a:prstGeom>
        </p:spPr>
      </p:pic>
      <p:sp>
        <p:nvSpPr>
          <p:cNvPr id="11" name="Rectangle 10">
            <a:extLst>
              <a:ext uri="{FF2B5EF4-FFF2-40B4-BE49-F238E27FC236}">
                <a16:creationId xmlns:a16="http://schemas.microsoft.com/office/drawing/2014/main" id="{01901FA3-308E-3414-75EF-1E7F46A6A23A}"/>
              </a:ext>
            </a:extLst>
          </p:cNvPr>
          <p:cNvSpPr/>
          <p:nvPr/>
        </p:nvSpPr>
        <p:spPr>
          <a:xfrm>
            <a:off x="5354312" y="3914248"/>
            <a:ext cx="1414134" cy="299533"/>
          </a:xfrm>
          <a:prstGeom prst="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A2749906-BACD-02AA-F64E-7FE5EE7B079C}"/>
              </a:ext>
            </a:extLst>
          </p:cNvPr>
          <p:cNvSpPr/>
          <p:nvPr/>
        </p:nvSpPr>
        <p:spPr>
          <a:xfrm>
            <a:off x="3946594" y="5925350"/>
            <a:ext cx="3255483" cy="365125"/>
          </a:xfrm>
          <a:prstGeom prst="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4829585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strVal val="#ppt_w*0.70"/>
                                          </p:val>
                                        </p:tav>
                                        <p:tav tm="100000">
                                          <p:val>
                                            <p:strVal val="#ppt_w"/>
                                          </p:val>
                                        </p:tav>
                                      </p:tavLst>
                                    </p:anim>
                                    <p:anim calcmode="lin" valueType="num">
                                      <p:cBhvr>
                                        <p:cTn id="8" dur="500" fill="hold"/>
                                        <p:tgtEl>
                                          <p:spTgt spid="11"/>
                                        </p:tgtEl>
                                        <p:attrNameLst>
                                          <p:attrName>ppt_h</p:attrName>
                                        </p:attrNameLst>
                                      </p:cBhvr>
                                      <p:tavLst>
                                        <p:tav tm="0">
                                          <p:val>
                                            <p:strVal val="#ppt_h"/>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5"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strVal val="#ppt_w*0.70"/>
                                          </p:val>
                                        </p:tav>
                                        <p:tav tm="100000">
                                          <p:val>
                                            <p:strVal val="#ppt_w"/>
                                          </p:val>
                                        </p:tav>
                                      </p:tavLst>
                                    </p:anim>
                                    <p:anim calcmode="lin" valueType="num">
                                      <p:cBhvr>
                                        <p:cTn id="14" dur="500" fill="hold"/>
                                        <p:tgtEl>
                                          <p:spTgt spid="12"/>
                                        </p:tgtEl>
                                        <p:attrNameLst>
                                          <p:attrName>ppt_h</p:attrName>
                                        </p:attrNameLst>
                                      </p:cBhvr>
                                      <p:tavLst>
                                        <p:tav tm="0">
                                          <p:val>
                                            <p:strVal val="#ppt_h"/>
                                          </p:val>
                                        </p:tav>
                                        <p:tav tm="100000">
                                          <p:val>
                                            <p:strVal val="#ppt_h"/>
                                          </p:val>
                                        </p:tav>
                                      </p:tavLst>
                                    </p:anim>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35258-A915-639B-A84C-88BFDFC0828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6BA956-9368-AB27-E499-42FACD10D98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2F50B-B321-C345-8E92-70B1D2748CEA}" type="slidenum">
              <a:rPr kumimoji="0" lang="en-US" sz="1200" b="0" i="0" u="none" strike="noStrike" kern="1200" cap="none" spc="0" normalizeH="0" baseline="0" noProof="0" smtClean="0">
                <a:ln>
                  <a:noFill/>
                </a:ln>
                <a:solidFill>
                  <a:srgbClr val="23314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srgbClr val="23314D"/>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38CE9900-E827-E0E5-5E7B-1485E253A558}"/>
              </a:ext>
            </a:extLst>
          </p:cNvPr>
          <p:cNvSpPr>
            <a:spLocks noGrp="1"/>
          </p:cNvSpPr>
          <p:nvPr>
            <p:ph type="title"/>
          </p:nvPr>
        </p:nvSpPr>
        <p:spPr>
          <a:xfrm>
            <a:off x="360000" y="275959"/>
            <a:ext cx="11481272" cy="975779"/>
          </a:xfrm>
        </p:spPr>
        <p:txBody>
          <a:bodyPr>
            <a:normAutofit fontScale="90000"/>
          </a:bodyPr>
          <a:lstStyle/>
          <a:p>
            <a:r>
              <a:rPr lang="en-GB" dirty="0"/>
              <a:t>FSM Eligibility changes for Academic Year 2026/27</a:t>
            </a:r>
            <a:br>
              <a:rPr lang="en-GB" dirty="0"/>
            </a:br>
            <a:r>
              <a:rPr lang="en-GB" dirty="0"/>
              <a:t>SIMS 7 Data Entry</a:t>
            </a:r>
          </a:p>
        </p:txBody>
      </p:sp>
      <p:sp>
        <p:nvSpPr>
          <p:cNvPr id="4" name="Content Placeholder 3">
            <a:extLst>
              <a:ext uri="{FF2B5EF4-FFF2-40B4-BE49-F238E27FC236}">
                <a16:creationId xmlns:a16="http://schemas.microsoft.com/office/drawing/2014/main" id="{D294AA26-E56A-719D-7EF5-AC0CFEC78A10}"/>
              </a:ext>
            </a:extLst>
          </p:cNvPr>
          <p:cNvSpPr>
            <a:spLocks noGrp="1"/>
          </p:cNvSpPr>
          <p:nvPr>
            <p:ph idx="1"/>
          </p:nvPr>
        </p:nvSpPr>
        <p:spPr>
          <a:xfrm>
            <a:off x="360000" y="1442907"/>
            <a:ext cx="11481272" cy="365126"/>
          </a:xfrm>
        </p:spPr>
        <p:txBody>
          <a:bodyPr>
            <a:normAutofit fontScale="92500" lnSpcReduction="10000"/>
          </a:bodyPr>
          <a:lstStyle/>
          <a:p>
            <a:r>
              <a:rPr lang="en-GB" dirty="0"/>
              <a:t>Records with an FSM Category of ‘Expanded’ cannot start before 01/08/2026</a:t>
            </a:r>
            <a:endParaRPr lang="en-US" dirty="0"/>
          </a:p>
          <a:p>
            <a:pPr lvl="2"/>
            <a:endParaRPr lang="en-US" dirty="0"/>
          </a:p>
        </p:txBody>
      </p:sp>
      <p:pic>
        <p:nvPicPr>
          <p:cNvPr id="6" name="Picture 5">
            <a:extLst>
              <a:ext uri="{FF2B5EF4-FFF2-40B4-BE49-F238E27FC236}">
                <a16:creationId xmlns:a16="http://schemas.microsoft.com/office/drawing/2014/main" id="{4A9B1179-82BC-D944-661E-5FDFF1947507}"/>
              </a:ext>
            </a:extLst>
          </p:cNvPr>
          <p:cNvPicPr>
            <a:picLocks noChangeAspect="1"/>
          </p:cNvPicPr>
          <p:nvPr/>
        </p:nvPicPr>
        <p:blipFill>
          <a:blip r:embed="rId2"/>
          <a:stretch>
            <a:fillRect/>
          </a:stretch>
        </p:blipFill>
        <p:spPr>
          <a:xfrm>
            <a:off x="2663654" y="2185308"/>
            <a:ext cx="6864691" cy="2487384"/>
          </a:xfrm>
          <a:prstGeom prst="rect">
            <a:avLst/>
          </a:prstGeom>
        </p:spPr>
      </p:pic>
      <p:sp>
        <p:nvSpPr>
          <p:cNvPr id="8" name="TextBox 7">
            <a:extLst>
              <a:ext uri="{FF2B5EF4-FFF2-40B4-BE49-F238E27FC236}">
                <a16:creationId xmlns:a16="http://schemas.microsoft.com/office/drawing/2014/main" id="{7C7EE77B-6B54-77D9-976C-5685E079B258}"/>
              </a:ext>
            </a:extLst>
          </p:cNvPr>
          <p:cNvSpPr txBox="1"/>
          <p:nvPr/>
        </p:nvSpPr>
        <p:spPr>
          <a:xfrm>
            <a:off x="2577221" y="1935738"/>
            <a:ext cx="4760536" cy="276999"/>
          </a:xfrm>
          <a:prstGeom prst="rect">
            <a:avLst/>
          </a:prstGeom>
          <a:noFill/>
        </p:spPr>
        <p:txBody>
          <a:bodyPr wrap="square" rtlCol="0">
            <a:spAutoFit/>
          </a:bodyPr>
          <a:lstStyle/>
          <a:p>
            <a:r>
              <a:rPr lang="en-GB" sz="1200" i="1" dirty="0"/>
              <a:t>Dietary panel of </a:t>
            </a:r>
            <a:r>
              <a:rPr lang="en-GB" sz="1200" b="1" i="1" dirty="0"/>
              <a:t>Focus | Pupil | Pupil Details</a:t>
            </a:r>
          </a:p>
        </p:txBody>
      </p:sp>
      <p:pic>
        <p:nvPicPr>
          <p:cNvPr id="10" name="Picture 9">
            <a:extLst>
              <a:ext uri="{FF2B5EF4-FFF2-40B4-BE49-F238E27FC236}">
                <a16:creationId xmlns:a16="http://schemas.microsoft.com/office/drawing/2014/main" id="{308E3547-EA13-949B-109C-110A69C21917}"/>
              </a:ext>
            </a:extLst>
          </p:cNvPr>
          <p:cNvPicPr>
            <a:picLocks noChangeAspect="1"/>
          </p:cNvPicPr>
          <p:nvPr/>
        </p:nvPicPr>
        <p:blipFill>
          <a:blip r:embed="rId3"/>
          <a:stretch>
            <a:fillRect/>
          </a:stretch>
        </p:blipFill>
        <p:spPr>
          <a:xfrm>
            <a:off x="4194783" y="2276811"/>
            <a:ext cx="4066384" cy="3566469"/>
          </a:xfrm>
          <a:prstGeom prst="rect">
            <a:avLst/>
          </a:prstGeom>
        </p:spPr>
      </p:pic>
      <p:sp>
        <p:nvSpPr>
          <p:cNvPr id="11" name="Rectangle 10">
            <a:extLst>
              <a:ext uri="{FF2B5EF4-FFF2-40B4-BE49-F238E27FC236}">
                <a16:creationId xmlns:a16="http://schemas.microsoft.com/office/drawing/2014/main" id="{DB541639-66C7-EB1A-2905-60A6EFFDDA12}"/>
              </a:ext>
            </a:extLst>
          </p:cNvPr>
          <p:cNvSpPr/>
          <p:nvPr/>
        </p:nvSpPr>
        <p:spPr>
          <a:xfrm>
            <a:off x="5420299" y="2806574"/>
            <a:ext cx="675701" cy="219430"/>
          </a:xfrm>
          <a:prstGeom prst="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C26C5F41-0B94-E548-B0D1-9EBA837512BE}"/>
              </a:ext>
            </a:extLst>
          </p:cNvPr>
          <p:cNvSpPr/>
          <p:nvPr/>
        </p:nvSpPr>
        <p:spPr>
          <a:xfrm>
            <a:off x="4125705" y="5598765"/>
            <a:ext cx="3472300" cy="317164"/>
          </a:xfrm>
          <a:prstGeom prst="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4572386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strVal val="#ppt_w*0.70"/>
                                          </p:val>
                                        </p:tav>
                                        <p:tav tm="100000">
                                          <p:val>
                                            <p:strVal val="#ppt_w"/>
                                          </p:val>
                                        </p:tav>
                                      </p:tavLst>
                                    </p:anim>
                                    <p:anim calcmode="lin" valueType="num">
                                      <p:cBhvr>
                                        <p:cTn id="13" dur="1000" fill="hold"/>
                                        <p:tgtEl>
                                          <p:spTgt spid="12"/>
                                        </p:tgtEl>
                                        <p:attrNameLst>
                                          <p:attrName>ppt_h</p:attrName>
                                        </p:attrNameLst>
                                      </p:cBhvr>
                                      <p:tavLst>
                                        <p:tav tm="0">
                                          <p:val>
                                            <p:strVal val="#ppt_h"/>
                                          </p:val>
                                        </p:tav>
                                        <p:tav tm="100000">
                                          <p:val>
                                            <p:strVal val="#ppt_h"/>
                                          </p:val>
                                        </p:tav>
                                      </p:tavLst>
                                    </p:anim>
                                    <p:animEffect transition="in" filter="fade">
                                      <p:cBhvr>
                                        <p:cTn id="1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3752E-CF55-A160-3F34-7C2DB9FB849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8ADD0C3-D8B0-092F-8278-F1A46C97487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2F50B-B321-C345-8E92-70B1D2748CEA}" type="slidenum">
              <a:rPr kumimoji="0" lang="en-US" sz="1200" b="0" i="0" u="none" strike="noStrike" kern="1200" cap="none" spc="0" normalizeH="0" baseline="0" noProof="0" smtClean="0">
                <a:ln>
                  <a:noFill/>
                </a:ln>
                <a:solidFill>
                  <a:srgbClr val="23314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23314D"/>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9AF9CBD4-2A03-8563-99C0-FA8D6B4F55AD}"/>
              </a:ext>
            </a:extLst>
          </p:cNvPr>
          <p:cNvSpPr>
            <a:spLocks noGrp="1"/>
          </p:cNvSpPr>
          <p:nvPr>
            <p:ph type="title"/>
          </p:nvPr>
        </p:nvSpPr>
        <p:spPr>
          <a:xfrm>
            <a:off x="360000" y="275959"/>
            <a:ext cx="11481272" cy="975779"/>
          </a:xfrm>
        </p:spPr>
        <p:txBody>
          <a:bodyPr>
            <a:normAutofit fontScale="90000"/>
          </a:bodyPr>
          <a:lstStyle/>
          <a:p>
            <a:r>
              <a:rPr lang="en-GB" dirty="0"/>
              <a:t>FSM Eligibility changes for Academic Year 2026/27</a:t>
            </a:r>
            <a:br>
              <a:rPr lang="en-GB" dirty="0"/>
            </a:br>
            <a:r>
              <a:rPr lang="en-GB" dirty="0"/>
              <a:t>SIMS 7 Data Entry</a:t>
            </a:r>
          </a:p>
        </p:txBody>
      </p:sp>
      <p:sp>
        <p:nvSpPr>
          <p:cNvPr id="4" name="Content Placeholder 3">
            <a:extLst>
              <a:ext uri="{FF2B5EF4-FFF2-40B4-BE49-F238E27FC236}">
                <a16:creationId xmlns:a16="http://schemas.microsoft.com/office/drawing/2014/main" id="{BA53AB0F-1C26-DBD7-1332-162D753A0451}"/>
              </a:ext>
            </a:extLst>
          </p:cNvPr>
          <p:cNvSpPr>
            <a:spLocks noGrp="1"/>
          </p:cNvSpPr>
          <p:nvPr>
            <p:ph idx="1"/>
          </p:nvPr>
        </p:nvSpPr>
        <p:spPr>
          <a:xfrm>
            <a:off x="360000" y="1442907"/>
            <a:ext cx="11481272" cy="365126"/>
          </a:xfrm>
        </p:spPr>
        <p:txBody>
          <a:bodyPr>
            <a:normAutofit fontScale="85000" lnSpcReduction="10000"/>
          </a:bodyPr>
          <a:lstStyle/>
          <a:p>
            <a:r>
              <a:rPr lang="en-GB" dirty="0"/>
              <a:t>Records for England with a start date on or after 01/08/2026 must have an FSM eligibility Category</a:t>
            </a:r>
            <a:endParaRPr lang="en-US" dirty="0"/>
          </a:p>
          <a:p>
            <a:pPr lvl="2"/>
            <a:endParaRPr lang="en-US" dirty="0"/>
          </a:p>
        </p:txBody>
      </p:sp>
      <p:pic>
        <p:nvPicPr>
          <p:cNvPr id="6" name="Picture 5">
            <a:extLst>
              <a:ext uri="{FF2B5EF4-FFF2-40B4-BE49-F238E27FC236}">
                <a16:creationId xmlns:a16="http://schemas.microsoft.com/office/drawing/2014/main" id="{A4BFF72A-92C5-D16A-FCF2-7A303721AB64}"/>
              </a:ext>
            </a:extLst>
          </p:cNvPr>
          <p:cNvPicPr>
            <a:picLocks noChangeAspect="1"/>
          </p:cNvPicPr>
          <p:nvPr/>
        </p:nvPicPr>
        <p:blipFill>
          <a:blip r:embed="rId2"/>
          <a:stretch>
            <a:fillRect/>
          </a:stretch>
        </p:blipFill>
        <p:spPr>
          <a:xfrm>
            <a:off x="2663654" y="2185308"/>
            <a:ext cx="6864691" cy="2487384"/>
          </a:xfrm>
          <a:prstGeom prst="rect">
            <a:avLst/>
          </a:prstGeom>
        </p:spPr>
      </p:pic>
      <p:sp>
        <p:nvSpPr>
          <p:cNvPr id="8" name="TextBox 7">
            <a:extLst>
              <a:ext uri="{FF2B5EF4-FFF2-40B4-BE49-F238E27FC236}">
                <a16:creationId xmlns:a16="http://schemas.microsoft.com/office/drawing/2014/main" id="{BCCEE465-4547-2364-85D0-5B35B46FB2D9}"/>
              </a:ext>
            </a:extLst>
          </p:cNvPr>
          <p:cNvSpPr txBox="1"/>
          <p:nvPr/>
        </p:nvSpPr>
        <p:spPr>
          <a:xfrm>
            <a:off x="2577221" y="1935738"/>
            <a:ext cx="476053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E1427"/>
                </a:solidFill>
                <a:effectLst/>
                <a:uLnTx/>
                <a:uFillTx/>
                <a:latin typeface="Arial" panose="020B0604020202020204"/>
                <a:ea typeface="+mn-ea"/>
                <a:cs typeface="+mn-cs"/>
              </a:rPr>
              <a:t>Dietary panel of </a:t>
            </a:r>
            <a:r>
              <a:rPr kumimoji="0" lang="en-GB" sz="1200" b="1" i="1" u="none" strike="noStrike" kern="1200" cap="none" spc="0" normalizeH="0" baseline="0" noProof="0" dirty="0">
                <a:ln>
                  <a:noFill/>
                </a:ln>
                <a:solidFill>
                  <a:srgbClr val="0E1427"/>
                </a:solidFill>
                <a:effectLst/>
                <a:uLnTx/>
                <a:uFillTx/>
                <a:latin typeface="Arial" panose="020B0604020202020204"/>
                <a:ea typeface="+mn-ea"/>
                <a:cs typeface="+mn-cs"/>
              </a:rPr>
              <a:t>Focus | Pupil | Pupil Details</a:t>
            </a:r>
          </a:p>
        </p:txBody>
      </p:sp>
      <p:pic>
        <p:nvPicPr>
          <p:cNvPr id="7" name="Picture 6">
            <a:extLst>
              <a:ext uri="{FF2B5EF4-FFF2-40B4-BE49-F238E27FC236}">
                <a16:creationId xmlns:a16="http://schemas.microsoft.com/office/drawing/2014/main" id="{4E2915C6-F2CF-DBC0-4163-AF59C0820CB2}"/>
              </a:ext>
            </a:extLst>
          </p:cNvPr>
          <p:cNvPicPr>
            <a:picLocks noChangeAspect="1"/>
          </p:cNvPicPr>
          <p:nvPr/>
        </p:nvPicPr>
        <p:blipFill>
          <a:blip r:embed="rId3"/>
          <a:stretch>
            <a:fillRect/>
          </a:stretch>
        </p:blipFill>
        <p:spPr>
          <a:xfrm>
            <a:off x="4274976" y="2434669"/>
            <a:ext cx="4017612" cy="3548180"/>
          </a:xfrm>
          <a:prstGeom prst="rect">
            <a:avLst/>
          </a:prstGeom>
        </p:spPr>
      </p:pic>
      <p:sp>
        <p:nvSpPr>
          <p:cNvPr id="9" name="Rectangle 8">
            <a:extLst>
              <a:ext uri="{FF2B5EF4-FFF2-40B4-BE49-F238E27FC236}">
                <a16:creationId xmlns:a16="http://schemas.microsoft.com/office/drawing/2014/main" id="{FA0C97AE-AF5F-67E0-CC70-BD717778B083}"/>
              </a:ext>
            </a:extLst>
          </p:cNvPr>
          <p:cNvSpPr/>
          <p:nvPr/>
        </p:nvSpPr>
        <p:spPr>
          <a:xfrm>
            <a:off x="5482447" y="2938350"/>
            <a:ext cx="1599622" cy="248711"/>
          </a:xfrm>
          <a:prstGeom prst="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59518A3D-030F-B52F-5942-409458B68957}"/>
              </a:ext>
            </a:extLst>
          </p:cNvPr>
          <p:cNvSpPr/>
          <p:nvPr/>
        </p:nvSpPr>
        <p:spPr>
          <a:xfrm>
            <a:off x="5498740" y="4175144"/>
            <a:ext cx="1599622" cy="266497"/>
          </a:xfrm>
          <a:prstGeom prst="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3D0493BB-210C-C655-E566-A4720F1BC6FC}"/>
              </a:ext>
            </a:extLst>
          </p:cNvPr>
          <p:cNvSpPr/>
          <p:nvPr/>
        </p:nvSpPr>
        <p:spPr>
          <a:xfrm>
            <a:off x="5479399" y="3564986"/>
            <a:ext cx="1599622" cy="266497"/>
          </a:xfrm>
          <a:prstGeom prst="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2829CB7B-66ED-7F1F-E9F9-B03C147F5798}"/>
              </a:ext>
            </a:extLst>
          </p:cNvPr>
          <p:cNvSpPr/>
          <p:nvPr/>
        </p:nvSpPr>
        <p:spPr>
          <a:xfrm>
            <a:off x="4241827" y="5712677"/>
            <a:ext cx="1854172" cy="299595"/>
          </a:xfrm>
          <a:prstGeom prst="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200206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strVal val="#ppt_w*0.70"/>
                                          </p:val>
                                        </p:tav>
                                        <p:tav tm="100000">
                                          <p:val>
                                            <p:strVal val="#ppt_w"/>
                                          </p:val>
                                        </p:tav>
                                      </p:tavLst>
                                    </p:anim>
                                    <p:anim calcmode="lin" valueType="num">
                                      <p:cBhvr>
                                        <p:cTn id="8" dur="500" fill="hold"/>
                                        <p:tgtEl>
                                          <p:spTgt spid="9"/>
                                        </p:tgtEl>
                                        <p:attrNameLst>
                                          <p:attrName>ppt_h</p:attrName>
                                        </p:attrNameLst>
                                      </p:cBhvr>
                                      <p:tavLst>
                                        <p:tav tm="0">
                                          <p:val>
                                            <p:strVal val="#ppt_h"/>
                                          </p:val>
                                        </p:tav>
                                        <p:tav tm="100000">
                                          <p:val>
                                            <p:strVal val="#ppt_h"/>
                                          </p:val>
                                        </p:tav>
                                      </p:tavLst>
                                    </p:anim>
                                    <p:animEffect transition="in" filter="fade">
                                      <p:cBhvr>
                                        <p:cTn id="9" dur="500"/>
                                        <p:tgtEl>
                                          <p:spTgt spid="9"/>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strVal val="#ppt_w*0.70"/>
                                          </p:val>
                                        </p:tav>
                                        <p:tav tm="100000">
                                          <p:val>
                                            <p:strVal val="#ppt_w"/>
                                          </p:val>
                                        </p:tav>
                                      </p:tavLst>
                                    </p:anim>
                                    <p:anim calcmode="lin" valueType="num">
                                      <p:cBhvr>
                                        <p:cTn id="13" dur="500" fill="hold"/>
                                        <p:tgtEl>
                                          <p:spTgt spid="12"/>
                                        </p:tgtEl>
                                        <p:attrNameLst>
                                          <p:attrName>ppt_h</p:attrName>
                                        </p:attrNameLst>
                                      </p:cBhvr>
                                      <p:tavLst>
                                        <p:tav tm="0">
                                          <p:val>
                                            <p:strVal val="#ppt_h"/>
                                          </p:val>
                                        </p:tav>
                                        <p:tav tm="100000">
                                          <p:val>
                                            <p:strVal val="#ppt_h"/>
                                          </p:val>
                                        </p:tav>
                                      </p:tavLst>
                                    </p:anim>
                                    <p:animEffect transition="in" filter="fade">
                                      <p:cBhvr>
                                        <p:cTn id="14" dur="500"/>
                                        <p:tgtEl>
                                          <p:spTgt spid="12"/>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strVal val="#ppt_w*0.70"/>
                                          </p:val>
                                        </p:tav>
                                        <p:tav tm="100000">
                                          <p:val>
                                            <p:strVal val="#ppt_w"/>
                                          </p:val>
                                        </p:tav>
                                      </p:tavLst>
                                    </p:anim>
                                    <p:anim calcmode="lin" valueType="num">
                                      <p:cBhvr>
                                        <p:cTn id="18" dur="500" fill="hold"/>
                                        <p:tgtEl>
                                          <p:spTgt spid="11"/>
                                        </p:tgtEl>
                                        <p:attrNameLst>
                                          <p:attrName>ppt_h</p:attrName>
                                        </p:attrNameLst>
                                      </p:cBhvr>
                                      <p:tavLst>
                                        <p:tav tm="0">
                                          <p:val>
                                            <p:strVal val="#ppt_h"/>
                                          </p:val>
                                        </p:tav>
                                        <p:tav tm="100000">
                                          <p:val>
                                            <p:strVal val="#ppt_h"/>
                                          </p:val>
                                        </p:tav>
                                      </p:tavLst>
                                    </p:anim>
                                    <p:animEffect transition="in" filter="fade">
                                      <p:cBhvr>
                                        <p:cTn id="19" dur="500"/>
                                        <p:tgtEl>
                                          <p:spTgt spid="11"/>
                                        </p:tgtEl>
                                      </p:cBhvr>
                                    </p:animEffect>
                                  </p:childTnLst>
                                </p:cTn>
                              </p:par>
                            </p:childTnLst>
                          </p:cTn>
                        </p:par>
                        <p:par>
                          <p:cTn id="20" fill="hold">
                            <p:stCondLst>
                              <p:cond delay="500"/>
                            </p:stCondLst>
                            <p:childTnLst>
                              <p:par>
                                <p:cTn id="21" presetID="55"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strVal val="#ppt_w*0.70"/>
                                          </p:val>
                                        </p:tav>
                                        <p:tav tm="100000">
                                          <p:val>
                                            <p:strVal val="#ppt_w"/>
                                          </p:val>
                                        </p:tav>
                                      </p:tavLst>
                                    </p:anim>
                                    <p:anim calcmode="lin" valueType="num">
                                      <p:cBhvr>
                                        <p:cTn id="24" dur="500" fill="hold"/>
                                        <p:tgtEl>
                                          <p:spTgt spid="13"/>
                                        </p:tgtEl>
                                        <p:attrNameLst>
                                          <p:attrName>ppt_h</p:attrName>
                                        </p:attrNameLst>
                                      </p:cBhvr>
                                      <p:tavLst>
                                        <p:tav tm="0">
                                          <p:val>
                                            <p:strVal val="#ppt_h"/>
                                          </p:val>
                                        </p:tav>
                                        <p:tav tm="100000">
                                          <p:val>
                                            <p:strVal val="#ppt_h"/>
                                          </p:val>
                                        </p:tav>
                                      </p:tavLst>
                                    </p:anim>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70AD6-C3C5-4AC8-FB50-6AE942A64B2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28D849-A1F9-C141-1FF9-7FB54F2850C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2F50B-B321-C345-8E92-70B1D2748CEA}" type="slidenum">
              <a:rPr kumimoji="0" lang="en-US" sz="1200" b="0" i="0" u="none" strike="noStrike" kern="1200" cap="none" spc="0" normalizeH="0" baseline="0" noProof="0" smtClean="0">
                <a:ln>
                  <a:noFill/>
                </a:ln>
                <a:solidFill>
                  <a:srgbClr val="23314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23314D"/>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0E3F7A4B-12EC-B8F3-F704-1A00DA17F6AB}"/>
              </a:ext>
            </a:extLst>
          </p:cNvPr>
          <p:cNvSpPr>
            <a:spLocks noGrp="1"/>
          </p:cNvSpPr>
          <p:nvPr>
            <p:ph type="title"/>
          </p:nvPr>
        </p:nvSpPr>
        <p:spPr>
          <a:xfrm>
            <a:off x="360000" y="275959"/>
            <a:ext cx="11481272" cy="975779"/>
          </a:xfrm>
        </p:spPr>
        <p:txBody>
          <a:bodyPr>
            <a:normAutofit fontScale="90000"/>
          </a:bodyPr>
          <a:lstStyle/>
          <a:p>
            <a:r>
              <a:rPr lang="en-GB" dirty="0"/>
              <a:t>FSM Eligibility changes for Academic Year 2026/27</a:t>
            </a:r>
            <a:br>
              <a:rPr lang="en-GB" dirty="0"/>
            </a:br>
            <a:r>
              <a:rPr lang="en-GB" dirty="0"/>
              <a:t>SIMS 7 Data Entry</a:t>
            </a:r>
          </a:p>
        </p:txBody>
      </p:sp>
      <p:sp>
        <p:nvSpPr>
          <p:cNvPr id="4" name="Content Placeholder 3">
            <a:extLst>
              <a:ext uri="{FF2B5EF4-FFF2-40B4-BE49-F238E27FC236}">
                <a16:creationId xmlns:a16="http://schemas.microsoft.com/office/drawing/2014/main" id="{87A96534-53A5-4056-1426-2A8962BF7239}"/>
              </a:ext>
            </a:extLst>
          </p:cNvPr>
          <p:cNvSpPr>
            <a:spLocks noGrp="1"/>
          </p:cNvSpPr>
          <p:nvPr>
            <p:ph idx="1"/>
          </p:nvPr>
        </p:nvSpPr>
        <p:spPr>
          <a:xfrm>
            <a:off x="360000" y="1442906"/>
            <a:ext cx="11481272" cy="2077534"/>
          </a:xfrm>
        </p:spPr>
        <p:txBody>
          <a:bodyPr>
            <a:normAutofit/>
          </a:bodyPr>
          <a:lstStyle/>
          <a:p>
            <a:r>
              <a:rPr lang="en-GB" sz="2000" dirty="0"/>
              <a:t>Records for England with a start date on or after 01/08/2026 must have an FSM eligibility Category</a:t>
            </a:r>
          </a:p>
          <a:p>
            <a:r>
              <a:rPr lang="en-GB" sz="2000" dirty="0"/>
              <a:t>Records with a start date before the 01/08/2026 but continue beyond the 31/07/2026 can be left with a blank FSM eligibility Category, as such records can be taken to have a Category of  ‘TFSM’ (Targeted FSM eligibility), but we believe it is clearly if the Category is entered as ‘TFSM’ rather than left blank.</a:t>
            </a:r>
            <a:endParaRPr lang="en-US" sz="2000" dirty="0"/>
          </a:p>
          <a:p>
            <a:pPr lvl="2"/>
            <a:endParaRPr lang="en-US" dirty="0"/>
          </a:p>
        </p:txBody>
      </p:sp>
    </p:spTree>
    <p:extLst>
      <p:ext uri="{BB962C8B-B14F-4D97-AF65-F5344CB8AC3E}">
        <p14:creationId xmlns:p14="http://schemas.microsoft.com/office/powerpoint/2010/main" val="3929573309"/>
      </p:ext>
    </p:extLst>
  </p:cSld>
  <p:clrMapOvr>
    <a:masterClrMapping/>
  </p:clrMapOvr>
  <p:transition spd="slow">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4EDD1-A90D-9390-809F-63BAC5E0D04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5A5AE80-1A30-B416-66DC-4602CEC05C6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2F50B-B321-C345-8E92-70B1D2748CEA}" type="slidenum">
              <a:rPr kumimoji="0" lang="en-US" sz="1200" b="0" i="0" u="none" strike="noStrike" kern="1200" cap="none" spc="0" normalizeH="0" baseline="0" noProof="0" smtClean="0">
                <a:ln>
                  <a:noFill/>
                </a:ln>
                <a:solidFill>
                  <a:srgbClr val="23314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23314D"/>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6FEC8B97-F905-E059-0D22-C6D1D1EBFAD5}"/>
              </a:ext>
            </a:extLst>
          </p:cNvPr>
          <p:cNvSpPr>
            <a:spLocks noGrp="1"/>
          </p:cNvSpPr>
          <p:nvPr>
            <p:ph type="title"/>
          </p:nvPr>
        </p:nvSpPr>
        <p:spPr>
          <a:xfrm>
            <a:off x="360000" y="275959"/>
            <a:ext cx="11481272" cy="592721"/>
          </a:xfrm>
        </p:spPr>
        <p:txBody>
          <a:bodyPr>
            <a:normAutofit/>
          </a:bodyPr>
          <a:lstStyle/>
          <a:p>
            <a:r>
              <a:rPr lang="en-GB" sz="3200" dirty="0"/>
              <a:t>FSM Eligibility changes for Academic Year 2026/27</a:t>
            </a:r>
          </a:p>
        </p:txBody>
      </p:sp>
      <p:sp>
        <p:nvSpPr>
          <p:cNvPr id="4" name="Content Placeholder 3">
            <a:extLst>
              <a:ext uri="{FF2B5EF4-FFF2-40B4-BE49-F238E27FC236}">
                <a16:creationId xmlns:a16="http://schemas.microsoft.com/office/drawing/2014/main" id="{65C609E5-3350-558B-F35F-FA8655DFA821}"/>
              </a:ext>
            </a:extLst>
          </p:cNvPr>
          <p:cNvSpPr>
            <a:spLocks noGrp="1"/>
          </p:cNvSpPr>
          <p:nvPr>
            <p:ph idx="1"/>
          </p:nvPr>
        </p:nvSpPr>
        <p:spPr>
          <a:xfrm>
            <a:off x="360000" y="1442906"/>
            <a:ext cx="11481272" cy="4722224"/>
          </a:xfrm>
        </p:spPr>
        <p:txBody>
          <a:bodyPr>
            <a:normAutofit/>
          </a:bodyPr>
          <a:lstStyle/>
          <a:p>
            <a:r>
              <a:rPr lang="en-GB" sz="2000" dirty="0"/>
              <a:t>CTF 26 Import will take account of FSM eligibility records with a Category of Once the SIMS7 Summer Release has been applied for schools, we expect both SNG and SIMS7 to be able to provide bulk entry of FSM eligibility Category and Eligibility Check Date via CTF 26 import from 01/08/2026 onwards. </a:t>
            </a:r>
          </a:p>
          <a:p>
            <a:pPr lvl="1"/>
            <a:r>
              <a:rPr lang="en-GB" dirty="0"/>
              <a:t>For example, if your local authority used the new DfE checking service and then created a CTF 26 file for your school, it could be used for bulk entry into your school.</a:t>
            </a:r>
          </a:p>
          <a:p>
            <a:pPr marL="0" indent="0">
              <a:buNone/>
            </a:pPr>
            <a:endParaRPr lang="en-GB" dirty="0"/>
          </a:p>
          <a:p>
            <a:pPr marL="0" indent="0">
              <a:buNone/>
            </a:pPr>
            <a:endParaRPr lang="en-GB" dirty="0"/>
          </a:p>
        </p:txBody>
      </p:sp>
      <p:sp>
        <p:nvSpPr>
          <p:cNvPr id="6" name="Title 2">
            <a:extLst>
              <a:ext uri="{FF2B5EF4-FFF2-40B4-BE49-F238E27FC236}">
                <a16:creationId xmlns:a16="http://schemas.microsoft.com/office/drawing/2014/main" id="{1949CB16-D53E-243A-3C8D-C3853D2A56C9}"/>
              </a:ext>
            </a:extLst>
          </p:cNvPr>
          <p:cNvSpPr txBox="1">
            <a:spLocks/>
          </p:cNvSpPr>
          <p:nvPr/>
        </p:nvSpPr>
        <p:spPr>
          <a:xfrm>
            <a:off x="360000" y="692870"/>
            <a:ext cx="5492160" cy="574226"/>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3600" b="0" i="0" kern="1200">
                <a:solidFill>
                  <a:schemeClr val="accent2"/>
                </a:solidFill>
                <a:latin typeface="+mj-lt"/>
                <a:ea typeface="+mj-ea"/>
                <a:cs typeface="+mj-cs"/>
              </a:defRPr>
            </a:lvl1pPr>
          </a:lstStyle>
          <a:p>
            <a:r>
              <a:rPr lang="en-GB" sz="3200" dirty="0"/>
              <a:t>SIMS 7 Bulk Entry via CTF 26</a:t>
            </a:r>
          </a:p>
        </p:txBody>
      </p:sp>
    </p:spTree>
    <p:extLst>
      <p:ext uri="{BB962C8B-B14F-4D97-AF65-F5344CB8AC3E}">
        <p14:creationId xmlns:p14="http://schemas.microsoft.com/office/powerpoint/2010/main" val="163487795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ppt_w*0.7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par>
                          <p:cTn id="13" fill="hold">
                            <p:stCondLst>
                              <p:cond delay="500"/>
                            </p:stCondLst>
                            <p:childTnLst>
                              <p:par>
                                <p:cTn id="14" presetID="1" presetClass="entr" presetSubtype="0" fill="hold" nodeType="after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8E7D4-4DC6-CD18-BB55-4C69538DD73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0087360-B0E4-4CAE-8393-FDD8CF4A71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2F50B-B321-C345-8E92-70B1D2748CEA}" type="slidenum">
              <a:rPr kumimoji="0" lang="en-US" sz="1200" b="0" i="0" u="none" strike="noStrike" kern="1200" cap="none" spc="0" normalizeH="0" baseline="0" noProof="0" smtClean="0">
                <a:ln>
                  <a:noFill/>
                </a:ln>
                <a:solidFill>
                  <a:srgbClr val="23314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srgbClr val="23314D"/>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A2ED9FA0-5242-9C71-4DE2-B57ED479104B}"/>
              </a:ext>
            </a:extLst>
          </p:cNvPr>
          <p:cNvSpPr>
            <a:spLocks noGrp="1"/>
          </p:cNvSpPr>
          <p:nvPr>
            <p:ph type="title"/>
          </p:nvPr>
        </p:nvSpPr>
        <p:spPr>
          <a:xfrm>
            <a:off x="360000" y="275959"/>
            <a:ext cx="11481272" cy="975779"/>
          </a:xfrm>
        </p:spPr>
        <p:txBody>
          <a:bodyPr>
            <a:normAutofit fontScale="90000"/>
          </a:bodyPr>
          <a:lstStyle/>
          <a:p>
            <a:r>
              <a:rPr lang="en-GB" dirty="0"/>
              <a:t>FSM Eligibility changes for Academic Year 2026/27</a:t>
            </a:r>
            <a:br>
              <a:rPr lang="en-GB" dirty="0"/>
            </a:br>
            <a:r>
              <a:rPr lang="en-GB" dirty="0"/>
              <a:t>SIMS 7 Bulk Entry via CTF 26</a:t>
            </a:r>
          </a:p>
        </p:txBody>
      </p:sp>
      <p:sp>
        <p:nvSpPr>
          <p:cNvPr id="4" name="Content Placeholder 3">
            <a:extLst>
              <a:ext uri="{FF2B5EF4-FFF2-40B4-BE49-F238E27FC236}">
                <a16:creationId xmlns:a16="http://schemas.microsoft.com/office/drawing/2014/main" id="{4189F703-E1E7-0ABC-96D9-FBF74D55452F}"/>
              </a:ext>
            </a:extLst>
          </p:cNvPr>
          <p:cNvSpPr>
            <a:spLocks noGrp="1"/>
          </p:cNvSpPr>
          <p:nvPr>
            <p:ph idx="1"/>
          </p:nvPr>
        </p:nvSpPr>
        <p:spPr>
          <a:xfrm>
            <a:off x="360000" y="1442906"/>
            <a:ext cx="11481272" cy="4722224"/>
          </a:xfrm>
        </p:spPr>
        <p:txBody>
          <a:bodyPr>
            <a:normAutofit/>
          </a:bodyPr>
          <a:lstStyle/>
          <a:p>
            <a:r>
              <a:rPr lang="en-GB" sz="2000" dirty="0"/>
              <a:t>CTF 26 Import will take account of FSM eligibility records with a Category of Once the SIMS7 Summer Release has been applied for schools, we expect both SNG and SIMS7 to be able to provide bulk entry of FSM eligibility Category and Eligibility Check Date via CTF 26 import from 01/08/2026 onwards. </a:t>
            </a:r>
          </a:p>
          <a:p>
            <a:pPr lvl="1"/>
            <a:r>
              <a:rPr lang="en-GB" dirty="0"/>
              <a:t>For example, if your local authority used the new DfE checking service and then created a CTF 26 file for your school, it could be used for bulk entry into your school.</a:t>
            </a:r>
          </a:p>
          <a:p>
            <a:r>
              <a:rPr lang="en-GB" dirty="0"/>
              <a:t>It is important to note the following:</a:t>
            </a:r>
          </a:p>
          <a:p>
            <a:pPr lvl="1"/>
            <a:r>
              <a:rPr lang="en-GB" dirty="0"/>
              <a:t>SIMS schools can opt out of importing FSM eligibility where the Category is 'OFSM' (Other FSM eligibility). </a:t>
            </a:r>
          </a:p>
          <a:p>
            <a:pPr lvl="1"/>
            <a:r>
              <a:rPr lang="en-GB" b="1" u="sng" dirty="0"/>
              <a:t>CTF 25 </a:t>
            </a:r>
            <a:r>
              <a:rPr lang="en-GB" dirty="0"/>
              <a:t>files will not include the two new FSM eligibility fields and </a:t>
            </a:r>
            <a:r>
              <a:rPr lang="en-GB" b="1" u="sng" dirty="0"/>
              <a:t>CTF 26</a:t>
            </a:r>
            <a:r>
              <a:rPr lang="en-GB" dirty="0"/>
              <a:t> files cannot be imported before 01/08/2026.</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899209514"/>
      </p:ext>
    </p:extLst>
  </p:cSld>
  <p:clrMapOvr>
    <a:masterClrMapping/>
  </p:clrMapOvr>
  <p:transition spd="slow">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E21D9-1592-98D3-3170-D053A27B6A0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7CF6DB-0836-C8FB-3252-7DBC1751CF1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2F50B-B321-C345-8E92-70B1D2748CEA}" type="slidenum">
              <a:rPr kumimoji="0" lang="en-US" sz="1200" b="0" i="0" u="none" strike="noStrike" kern="1200" cap="none" spc="0" normalizeH="0" baseline="0" noProof="0" smtClean="0">
                <a:ln>
                  <a:noFill/>
                </a:ln>
                <a:solidFill>
                  <a:srgbClr val="23314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23314D"/>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98876ED4-F4DA-EC27-4B01-3361EE60C777}"/>
              </a:ext>
            </a:extLst>
          </p:cNvPr>
          <p:cNvSpPr>
            <a:spLocks noGrp="1"/>
          </p:cNvSpPr>
          <p:nvPr>
            <p:ph type="title"/>
          </p:nvPr>
        </p:nvSpPr>
        <p:spPr>
          <a:xfrm>
            <a:off x="360000" y="275959"/>
            <a:ext cx="11481272" cy="975779"/>
          </a:xfrm>
        </p:spPr>
        <p:txBody>
          <a:bodyPr>
            <a:normAutofit fontScale="90000"/>
          </a:bodyPr>
          <a:lstStyle/>
          <a:p>
            <a:r>
              <a:rPr lang="en-GB" dirty="0"/>
              <a:t>FSM Eligibility changes for Academic Year 2026/27</a:t>
            </a:r>
            <a:br>
              <a:rPr lang="en-GB" dirty="0"/>
            </a:br>
            <a:r>
              <a:rPr lang="en-GB" dirty="0"/>
              <a:t>SIMS 7 Bulk Entry via CTF 26</a:t>
            </a:r>
          </a:p>
        </p:txBody>
      </p:sp>
      <p:sp>
        <p:nvSpPr>
          <p:cNvPr id="4" name="Content Placeholder 3">
            <a:extLst>
              <a:ext uri="{FF2B5EF4-FFF2-40B4-BE49-F238E27FC236}">
                <a16:creationId xmlns:a16="http://schemas.microsoft.com/office/drawing/2014/main" id="{906845A2-0049-1BB2-0150-EE4708EB245B}"/>
              </a:ext>
            </a:extLst>
          </p:cNvPr>
          <p:cNvSpPr>
            <a:spLocks noGrp="1"/>
          </p:cNvSpPr>
          <p:nvPr>
            <p:ph idx="1"/>
          </p:nvPr>
        </p:nvSpPr>
        <p:spPr>
          <a:xfrm>
            <a:off x="360000" y="1442906"/>
            <a:ext cx="11481272" cy="4722224"/>
          </a:xfrm>
        </p:spPr>
        <p:txBody>
          <a:bodyPr>
            <a:normAutofit/>
          </a:bodyPr>
          <a:lstStyle/>
          <a:p>
            <a:r>
              <a:rPr lang="en-GB" dirty="0"/>
              <a:t>CTF 26 will also allow the bulk entry of FSM eligibility with a Category of </a:t>
            </a:r>
            <a:r>
              <a:rPr lang="en-GB"/>
              <a:t>‘OFSM’ </a:t>
            </a:r>
            <a:r>
              <a:rPr lang="en-GB" dirty="0"/>
              <a:t>(Other FSM eligibility), but this facility will be defaulted to off in CTF setup as we understand that few schools will want to make use of this facility to start with and would normally want to import such data from another school. </a:t>
            </a:r>
          </a:p>
          <a:p>
            <a:pPr marL="0" indent="0">
              <a:buNone/>
            </a:pPr>
            <a:endParaRPr lang="en-GB" dirty="0"/>
          </a:p>
        </p:txBody>
      </p:sp>
    </p:spTree>
    <p:extLst>
      <p:ext uri="{BB962C8B-B14F-4D97-AF65-F5344CB8AC3E}">
        <p14:creationId xmlns:p14="http://schemas.microsoft.com/office/powerpoint/2010/main" val="4081694175"/>
      </p:ext>
    </p:extLst>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16766-5737-6A9F-E505-93AE33915E2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EC7AEA-9E97-D2DF-C38D-C3F754C12E1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2F50B-B321-C345-8E92-70B1D2748CEA}" type="slidenum">
              <a:rPr kumimoji="0" lang="en-US" sz="1200" b="0" i="0" u="none" strike="noStrike" kern="1200" cap="none" spc="0" normalizeH="0" baseline="0" noProof="0" smtClean="0">
                <a:ln>
                  <a:noFill/>
                </a:ln>
                <a:solidFill>
                  <a:srgbClr val="23314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23314D"/>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CA1F5779-7096-7F55-8C9B-644BCD7F6FE1}"/>
              </a:ext>
            </a:extLst>
          </p:cNvPr>
          <p:cNvSpPr>
            <a:spLocks noGrp="1"/>
          </p:cNvSpPr>
          <p:nvPr>
            <p:ph type="title"/>
          </p:nvPr>
        </p:nvSpPr>
        <p:spPr>
          <a:xfrm>
            <a:off x="360000" y="275959"/>
            <a:ext cx="11481272" cy="975779"/>
          </a:xfrm>
        </p:spPr>
        <p:txBody>
          <a:bodyPr>
            <a:normAutofit fontScale="90000"/>
          </a:bodyPr>
          <a:lstStyle/>
          <a:p>
            <a:r>
              <a:rPr lang="en-GB" dirty="0"/>
              <a:t>FSM Eligibility changes for Academic Year 2026/27</a:t>
            </a:r>
            <a:br>
              <a:rPr lang="en-GB" dirty="0"/>
            </a:br>
            <a:r>
              <a:rPr lang="en-GB" dirty="0"/>
              <a:t>SIMS 7 Bulk Entry via CTF 26</a:t>
            </a:r>
          </a:p>
        </p:txBody>
      </p:sp>
      <p:sp>
        <p:nvSpPr>
          <p:cNvPr id="4" name="Content Placeholder 3">
            <a:extLst>
              <a:ext uri="{FF2B5EF4-FFF2-40B4-BE49-F238E27FC236}">
                <a16:creationId xmlns:a16="http://schemas.microsoft.com/office/drawing/2014/main" id="{3005BF99-4979-CF62-0AFB-DC35453C4565}"/>
              </a:ext>
            </a:extLst>
          </p:cNvPr>
          <p:cNvSpPr>
            <a:spLocks noGrp="1"/>
          </p:cNvSpPr>
          <p:nvPr>
            <p:ph idx="1"/>
          </p:nvPr>
        </p:nvSpPr>
        <p:spPr>
          <a:xfrm>
            <a:off x="360000" y="1442906"/>
            <a:ext cx="11481272" cy="4722224"/>
          </a:xfrm>
        </p:spPr>
        <p:txBody>
          <a:bodyPr>
            <a:normAutofit/>
          </a:bodyPr>
          <a:lstStyle/>
          <a:p>
            <a:r>
              <a:rPr lang="en-GB" dirty="0"/>
              <a:t>CTF 26 will also allow the bulk entry of FSM eligibility with a Category of ‘OFSM@ (Other FSM eligibility), but this facility will be defaulted to off in CTF setup as we understand that few schools will want to make use of this facility to start with and would not normally want to import such data from another school. </a:t>
            </a:r>
          </a:p>
          <a:p>
            <a:r>
              <a:rPr lang="en-GB" dirty="0"/>
              <a:t>We understand that in most cases the school would only want to set this facility to on where the CTF file is provided by the local authority or equivalent.</a:t>
            </a:r>
          </a:p>
          <a:p>
            <a:endParaRPr lang="en-GB" dirty="0"/>
          </a:p>
        </p:txBody>
      </p:sp>
      <p:sp>
        <p:nvSpPr>
          <p:cNvPr id="5" name="TextBox 4">
            <a:extLst>
              <a:ext uri="{FF2B5EF4-FFF2-40B4-BE49-F238E27FC236}">
                <a16:creationId xmlns:a16="http://schemas.microsoft.com/office/drawing/2014/main" id="{A0E4D465-040C-0528-AB94-DB5B746525D9}"/>
              </a:ext>
            </a:extLst>
          </p:cNvPr>
          <p:cNvSpPr txBox="1"/>
          <p:nvPr/>
        </p:nvSpPr>
        <p:spPr>
          <a:xfrm>
            <a:off x="2624355" y="3727504"/>
            <a:ext cx="476053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solidFill>
                  <a:srgbClr val="0E1427"/>
                </a:solidFill>
                <a:latin typeface="Arial" panose="020B0604020202020204"/>
              </a:rPr>
              <a:t>Tools | Setups | CTF</a:t>
            </a:r>
            <a:endParaRPr kumimoji="0" lang="en-GB" sz="1200" b="1" i="1" u="none" strike="noStrike" kern="1200" cap="none" spc="0" normalizeH="0" baseline="0" noProof="0" dirty="0">
              <a:ln>
                <a:noFill/>
              </a:ln>
              <a:solidFill>
                <a:srgbClr val="0E1427"/>
              </a:solidFill>
              <a:effectLst/>
              <a:uLnTx/>
              <a:uFillTx/>
              <a:latin typeface="Arial" panose="020B0604020202020204"/>
              <a:ea typeface="+mn-ea"/>
              <a:cs typeface="+mn-cs"/>
            </a:endParaRPr>
          </a:p>
        </p:txBody>
      </p:sp>
      <p:pic>
        <p:nvPicPr>
          <p:cNvPr id="6" name="Picture 1">
            <a:extLst>
              <a:ext uri="{FF2B5EF4-FFF2-40B4-BE49-F238E27FC236}">
                <a16:creationId xmlns:a16="http://schemas.microsoft.com/office/drawing/2014/main" id="{E079BE85-ED8C-AD36-5991-68D4C05D440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3505"/>
          <a:stretch>
            <a:fillRect/>
          </a:stretch>
        </p:blipFill>
        <p:spPr bwMode="auto">
          <a:xfrm>
            <a:off x="2724150" y="4004503"/>
            <a:ext cx="6743700" cy="2520780"/>
          </a:xfrm>
          <a:prstGeom prst="rect">
            <a:avLst/>
          </a:prstGeom>
          <a:solidFill>
            <a:schemeClr val="bg1"/>
          </a:solidFill>
          <a:ln w="15875">
            <a:solidFill>
              <a:schemeClr val="tx2"/>
            </a:solidFill>
          </a:ln>
        </p:spPr>
      </p:pic>
      <p:sp>
        <p:nvSpPr>
          <p:cNvPr id="7" name="Speech Bubble: Rectangle 6">
            <a:extLst>
              <a:ext uri="{FF2B5EF4-FFF2-40B4-BE49-F238E27FC236}">
                <a16:creationId xmlns:a16="http://schemas.microsoft.com/office/drawing/2014/main" id="{EF084F8B-921C-9024-47D2-8FF14765AFC1}"/>
              </a:ext>
            </a:extLst>
          </p:cNvPr>
          <p:cNvSpPr/>
          <p:nvPr/>
        </p:nvSpPr>
        <p:spPr>
          <a:xfrm>
            <a:off x="7139794" y="5039558"/>
            <a:ext cx="1155515" cy="434994"/>
          </a:xfrm>
          <a:prstGeom prst="wedgeRectCallout">
            <a:avLst>
              <a:gd name="adj1" fmla="val -70142"/>
              <a:gd name="adj2" fmla="val 169883"/>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Arial" panose="020B0604020202020204"/>
                <a:ea typeface="+mn-ea"/>
                <a:cs typeface="+mn-cs"/>
              </a:rPr>
              <a:t>Defaulted to unticked</a:t>
            </a:r>
          </a:p>
        </p:txBody>
      </p:sp>
      <p:sp>
        <p:nvSpPr>
          <p:cNvPr id="8" name="Rectangle 7">
            <a:extLst>
              <a:ext uri="{FF2B5EF4-FFF2-40B4-BE49-F238E27FC236}">
                <a16:creationId xmlns:a16="http://schemas.microsoft.com/office/drawing/2014/main" id="{8B706B35-46D0-5E31-66F6-F0B1CC24A7F1}"/>
              </a:ext>
            </a:extLst>
          </p:cNvPr>
          <p:cNvSpPr/>
          <p:nvPr/>
        </p:nvSpPr>
        <p:spPr>
          <a:xfrm>
            <a:off x="6174557" y="6038422"/>
            <a:ext cx="1210334" cy="173388"/>
          </a:xfrm>
          <a:prstGeom prst="rect">
            <a:avLst/>
          </a:pr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5824700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4C1E0-F84E-BFAB-22FD-63F505142CB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BA6608-3544-41CF-3F0A-F8F4DED027F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B2F50B-B321-C345-8E92-70B1D2748CEA}" type="slidenum">
              <a:rPr kumimoji="0" lang="en-US" sz="1200" b="0" i="0" u="none" strike="noStrike" kern="1200" cap="none" spc="0" normalizeH="0" baseline="0" noProof="0" smtClean="0">
                <a:ln>
                  <a:noFill/>
                </a:ln>
                <a:solidFill>
                  <a:srgbClr val="23314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23314D"/>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66FA5711-8ADB-972C-8128-4C93A49FB455}"/>
              </a:ext>
            </a:extLst>
          </p:cNvPr>
          <p:cNvSpPr>
            <a:spLocks noGrp="1"/>
          </p:cNvSpPr>
          <p:nvPr>
            <p:ph type="title"/>
          </p:nvPr>
        </p:nvSpPr>
        <p:spPr>
          <a:xfrm>
            <a:off x="360000" y="275959"/>
            <a:ext cx="11481272" cy="592721"/>
          </a:xfrm>
        </p:spPr>
        <p:txBody>
          <a:bodyPr>
            <a:normAutofit/>
          </a:bodyPr>
          <a:lstStyle/>
          <a:p>
            <a:r>
              <a:rPr lang="en-GB" sz="3200" dirty="0"/>
              <a:t>FSM Eligibility changes for Academic Year 2026/27</a:t>
            </a:r>
          </a:p>
        </p:txBody>
      </p:sp>
      <p:sp>
        <p:nvSpPr>
          <p:cNvPr id="4" name="Content Placeholder 3">
            <a:extLst>
              <a:ext uri="{FF2B5EF4-FFF2-40B4-BE49-F238E27FC236}">
                <a16:creationId xmlns:a16="http://schemas.microsoft.com/office/drawing/2014/main" id="{59F52DDF-08E4-7819-541E-50C1201F2913}"/>
              </a:ext>
            </a:extLst>
          </p:cNvPr>
          <p:cNvSpPr>
            <a:spLocks noGrp="1"/>
          </p:cNvSpPr>
          <p:nvPr>
            <p:ph idx="1"/>
          </p:nvPr>
        </p:nvSpPr>
        <p:spPr>
          <a:xfrm>
            <a:off x="1690284" y="2941110"/>
            <a:ext cx="8811432" cy="975779"/>
          </a:xfrm>
          <a:solidFill>
            <a:srgbClr val="7030A0"/>
          </a:solidFill>
          <a:ln w="15875">
            <a:solidFill>
              <a:schemeClr val="tx1"/>
            </a:solidFill>
          </a:ln>
        </p:spPr>
        <p:txBody>
          <a:bodyPr>
            <a:normAutofit/>
          </a:bodyPr>
          <a:lstStyle/>
          <a:p>
            <a:pPr marL="0" indent="0" algn="ctr">
              <a:buNone/>
            </a:pPr>
            <a:r>
              <a:rPr lang="en-GB" dirty="0">
                <a:solidFill>
                  <a:schemeClr val="bg1"/>
                </a:solidFill>
              </a:rPr>
              <a:t>A big thank for finding the time to go through this presentation.</a:t>
            </a:r>
          </a:p>
          <a:p>
            <a:pPr marL="0" indent="0" algn="ctr">
              <a:buNone/>
            </a:pPr>
            <a:r>
              <a:rPr lang="en-GB" dirty="0">
                <a:solidFill>
                  <a:schemeClr val="bg1"/>
                </a:solidFill>
              </a:rPr>
              <a:t>I hope you found it helpful.</a:t>
            </a:r>
          </a:p>
          <a:p>
            <a:endParaRPr lang="en-GB" dirty="0">
              <a:solidFill>
                <a:schemeClr val="bg1"/>
              </a:solidFill>
            </a:endParaRPr>
          </a:p>
        </p:txBody>
      </p:sp>
    </p:spTree>
    <p:extLst>
      <p:ext uri="{BB962C8B-B14F-4D97-AF65-F5344CB8AC3E}">
        <p14:creationId xmlns:p14="http://schemas.microsoft.com/office/powerpoint/2010/main" val="15654488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500" fill="hold"/>
                                        <p:tgtEl>
                                          <p:spTgt spid="4">
                                            <p:bg/>
                                          </p:spTgt>
                                        </p:tgtEl>
                                        <p:attrNameLst>
                                          <p:attrName>ppt_w</p:attrName>
                                        </p:attrNameLst>
                                      </p:cBhvr>
                                      <p:tavLst>
                                        <p:tav tm="0">
                                          <p:val>
                                            <p:strVal val="#ppt_w*0.70"/>
                                          </p:val>
                                        </p:tav>
                                        <p:tav tm="100000">
                                          <p:val>
                                            <p:strVal val="#ppt_w"/>
                                          </p:val>
                                        </p:tav>
                                      </p:tavLst>
                                    </p:anim>
                                    <p:anim calcmode="lin" valueType="num">
                                      <p:cBhvr>
                                        <p:cTn id="8" dur="500" fill="hold"/>
                                        <p:tgtEl>
                                          <p:spTgt spid="4">
                                            <p:bg/>
                                          </p:spTgt>
                                        </p:tgtEl>
                                        <p:attrNameLst>
                                          <p:attrName>ppt_h</p:attrName>
                                        </p:attrNameLst>
                                      </p:cBhvr>
                                      <p:tavLst>
                                        <p:tav tm="0">
                                          <p:val>
                                            <p:strVal val="#ppt_h"/>
                                          </p:val>
                                        </p:tav>
                                        <p:tav tm="100000">
                                          <p:val>
                                            <p:strVal val="#ppt_h"/>
                                          </p:val>
                                        </p:tav>
                                      </p:tavLst>
                                    </p:anim>
                                    <p:animEffect transition="in" filter="fade">
                                      <p:cBhvr>
                                        <p:cTn id="9" dur="500"/>
                                        <p:tgtEl>
                                          <p:spTgt spid="4">
                                            <p:bg/>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5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13" dur="5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4" dur="500"/>
                                        <p:tgtEl>
                                          <p:spTgt spid="4">
                                            <p:txEl>
                                              <p:pRg st="0" end="0"/>
                                            </p:txEl>
                                          </p:spTgt>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 calcmode="lin" valueType="num">
                                      <p:cBhvr>
                                        <p:cTn id="17" dur="5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18" dur="5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19"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theme/theme1.xml><?xml version="1.0" encoding="utf-8"?>
<a:theme xmlns:a="http://schemas.openxmlformats.org/drawingml/2006/main" name="Light Theme">
  <a:themeElements>
    <a:clrScheme name="ParentPay">
      <a:dk1>
        <a:srgbClr val="0E1427"/>
      </a:dk1>
      <a:lt1>
        <a:srgbClr val="FFFFFF"/>
      </a:lt1>
      <a:dk2>
        <a:srgbClr val="23314D"/>
      </a:dk2>
      <a:lt2>
        <a:srgbClr val="F3F6FC"/>
      </a:lt2>
      <a:accent1>
        <a:srgbClr val="4446ED"/>
      </a:accent1>
      <a:accent2>
        <a:srgbClr val="282BA8"/>
      </a:accent2>
      <a:accent3>
        <a:srgbClr val="1BEADC"/>
      </a:accent3>
      <a:accent4>
        <a:srgbClr val="0DCFC5"/>
      </a:accent4>
      <a:accent5>
        <a:srgbClr val="C0D1FB"/>
      </a:accent5>
      <a:accent6>
        <a:srgbClr val="3C568C"/>
      </a:accent6>
      <a:hlink>
        <a:srgbClr val="4446ED"/>
      </a:hlink>
      <a:folHlink>
        <a:srgbClr val="0F132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7DD0DA99-19C5-441C-A6EF-09F138953FDB}" vid="{A2B13FAD-8986-4340-ADB0-2FF14C4408FF}"/>
    </a:ext>
  </a:extLst>
</a:theme>
</file>

<file path=ppt/theme/theme2.xml><?xml version="1.0" encoding="utf-8"?>
<a:theme xmlns:a="http://schemas.openxmlformats.org/drawingml/2006/main" name="Dark Theme">
  <a:themeElements>
    <a:clrScheme name="ParentPay">
      <a:dk1>
        <a:srgbClr val="0E1427"/>
      </a:dk1>
      <a:lt1>
        <a:srgbClr val="FFFFFF"/>
      </a:lt1>
      <a:dk2>
        <a:srgbClr val="23314D"/>
      </a:dk2>
      <a:lt2>
        <a:srgbClr val="F3F6FC"/>
      </a:lt2>
      <a:accent1>
        <a:srgbClr val="4446ED"/>
      </a:accent1>
      <a:accent2>
        <a:srgbClr val="282BA8"/>
      </a:accent2>
      <a:accent3>
        <a:srgbClr val="1BEADC"/>
      </a:accent3>
      <a:accent4>
        <a:srgbClr val="0DCFC5"/>
      </a:accent4>
      <a:accent5>
        <a:srgbClr val="C0D1FB"/>
      </a:accent5>
      <a:accent6>
        <a:srgbClr val="3C568C"/>
      </a:accent6>
      <a:hlink>
        <a:srgbClr val="4446ED"/>
      </a:hlink>
      <a:folHlink>
        <a:srgbClr val="0F132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7DD0DA99-19C5-441C-A6EF-09F138953FDB}" vid="{7AF2A651-F1B3-433F-BD4A-6E5BEEB9D63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b79f1b0-3aa4-46c2-8e6f-314addf726bf">
      <Terms xmlns="http://schemas.microsoft.com/office/infopath/2007/PartnerControls"/>
    </lcf76f155ced4ddcb4097134ff3c332f>
    <TaxCatchAll xmlns="72e32758-c779-46db-b775-58faafed5b5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9DF75D31A95694AAA54A936796486BA" ma:contentTypeVersion="16" ma:contentTypeDescription="Create a new document." ma:contentTypeScope="" ma:versionID="6cafcb10ff393017fc203fd5abb917d0">
  <xsd:schema xmlns:xsd="http://www.w3.org/2001/XMLSchema" xmlns:xs="http://www.w3.org/2001/XMLSchema" xmlns:p="http://schemas.microsoft.com/office/2006/metadata/properties" xmlns:ns2="fb79f1b0-3aa4-46c2-8e6f-314addf726bf" xmlns:ns3="72e32758-c779-46db-b775-58faafed5b5b" targetNamespace="http://schemas.microsoft.com/office/2006/metadata/properties" ma:root="true" ma:fieldsID="fedf2930681489359373c56a892a73d3" ns2:_="" ns3:_="">
    <xsd:import namespace="fb79f1b0-3aa4-46c2-8e6f-314addf726bf"/>
    <xsd:import namespace="72e32758-c779-46db-b775-58faafed5b5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79f1b0-3aa4-46c2-8e6f-314addf726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5fb924bb-0e72-4bd4-93bd-0eb2938d5587"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2e32758-c779-46db-b775-58faafed5b5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65b5a26-16a7-44d4-96fd-f1d1afbad340}" ma:internalName="TaxCatchAll" ma:showField="CatchAllData" ma:web="72e32758-c779-46db-b775-58faafed5b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B33CD69-EC3D-4877-9DC5-D34771BA998A}">
  <ds:schemaRefs>
    <ds:schemaRef ds:uri="http://schemas.microsoft.com/sharepoint/v3/contenttype/forms"/>
  </ds:schemaRefs>
</ds:datastoreItem>
</file>

<file path=customXml/itemProps2.xml><?xml version="1.0" encoding="utf-8"?>
<ds:datastoreItem xmlns:ds="http://schemas.openxmlformats.org/officeDocument/2006/customXml" ds:itemID="{D37ABC5C-707B-459E-A5A4-D3FCE8DD593C}">
  <ds:schemaRefs>
    <ds:schemaRef ds:uri="http://schemas.microsoft.com/office/infopath/2007/PartnerControls"/>
    <ds:schemaRef ds:uri="http://schemas.microsoft.com/office/2006/metadata/properties"/>
    <ds:schemaRef ds:uri="72e32758-c779-46db-b775-58faafed5b5b"/>
    <ds:schemaRef ds:uri="http://purl.org/dc/dcmitype/"/>
    <ds:schemaRef ds:uri="http://schemas.microsoft.com/office/2006/documentManagement/types"/>
    <ds:schemaRef ds:uri="fb79f1b0-3aa4-46c2-8e6f-314addf726bf"/>
    <ds:schemaRef ds:uri="http://schemas.openxmlformats.org/package/2006/metadata/core-properties"/>
    <ds:schemaRef ds:uri="http://www.w3.org/XML/1998/namespace"/>
    <ds:schemaRef ds:uri="http://purl.org/dc/terms/"/>
    <ds:schemaRef ds:uri="http://purl.org/dc/elements/1.1/"/>
  </ds:schemaRefs>
</ds:datastoreItem>
</file>

<file path=customXml/itemProps3.xml><?xml version="1.0" encoding="utf-8"?>
<ds:datastoreItem xmlns:ds="http://schemas.openxmlformats.org/officeDocument/2006/customXml" ds:itemID="{34A81418-6B22-4442-AE95-CE796BEF30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79f1b0-3aa4-46c2-8e6f-314addf726bf"/>
    <ds:schemaRef ds:uri="72e32758-c779-46db-b775-58faafed5b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External PPT template - ParentPay Group</Template>
  <TotalTime>0</TotalTime>
  <Words>1825</Words>
  <Application>Microsoft Office PowerPoint</Application>
  <PresentationFormat>Widescreen</PresentationFormat>
  <Paragraphs>144</Paragraphs>
  <Slides>22</Slides>
  <Notes>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22</vt:i4>
      </vt:variant>
    </vt:vector>
  </HeadingPairs>
  <TitlesOfParts>
    <vt:vector size="26" baseType="lpstr">
      <vt:lpstr>Aptos</vt:lpstr>
      <vt:lpstr>Arial</vt:lpstr>
      <vt:lpstr>Light Theme</vt:lpstr>
      <vt:lpstr>Dark Theme</vt:lpstr>
      <vt:lpstr> FSM Eligibility changes for Academic Year 2026/27 onwards</vt:lpstr>
      <vt:lpstr>FSM Eligibility changes for Academic Year 2026/27</vt:lpstr>
      <vt:lpstr>FSM Eligibility changes for Academic Year 2026/27 DfE CBDS</vt:lpstr>
      <vt:lpstr>FSM Eligibility changes for Academic Year 2026/27 DfE CBDS</vt:lpstr>
      <vt:lpstr>FSM Eligibility changes for Academic Year 2026/27 DfE CBDS</vt:lpstr>
      <vt:lpstr>FSM Eligibility changes for Academic Year 2026/27 DfE CBDS</vt:lpstr>
      <vt:lpstr>FSM Eligibility changes for Academic Year 2026/27 DfE CBDS</vt:lpstr>
      <vt:lpstr>FSM Eligibility changes for Academic Year 2026/27 DfE CBDS</vt:lpstr>
      <vt:lpstr>FSM Eligibility changes for Academic Year 2026/27 DfE CBDS</vt:lpstr>
      <vt:lpstr>FSM Eligibility changes for Academic Year 2026/27</vt:lpstr>
      <vt:lpstr>FSM Eligibility changes for Academic Year 2026/27</vt:lpstr>
      <vt:lpstr>FSM Eligibility changes for Academic Year 2026/27</vt:lpstr>
      <vt:lpstr>FSM Eligibility changes for Academic Year 2026/27</vt:lpstr>
      <vt:lpstr>FSM Eligibility changes for Academic Year 2026/27 SIMS 7 Data Entry</vt:lpstr>
      <vt:lpstr>FSM Eligibility changes for Academic Year 2026/27 SIMS 7 Data Entry</vt:lpstr>
      <vt:lpstr>FSM Eligibility changes for Academic Year 2026/27 SIMS 7 Data Entry</vt:lpstr>
      <vt:lpstr>FSM Eligibility changes for Academic Year 2026/27 SIMS 7 Data Entry</vt:lpstr>
      <vt:lpstr>FSM Eligibility changes for Academic Year 2026/27</vt:lpstr>
      <vt:lpstr>FSM Eligibility changes for Academic Year 2026/27 SIMS 7 Bulk Entry via CTF 26</vt:lpstr>
      <vt:lpstr>FSM Eligibility changes for Academic Year 2026/27 SIMS 7 Bulk Entry via CTF 26</vt:lpstr>
      <vt:lpstr>FSM Eligibility changes for Academic Year 2026/27 SIMS 7 Bulk Entry via CTF 26</vt:lpstr>
      <vt:lpstr>FSM Eligibility changes for Academic Year 2026/27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Jim Haywood</dc:creator>
  <cp:lastModifiedBy>Dave Bahn</cp:lastModifiedBy>
  <cp:revision>3</cp:revision>
  <dcterms:created xsi:type="dcterms:W3CDTF">2026-06-08T09:58:16Z</dcterms:created>
  <dcterms:modified xsi:type="dcterms:W3CDTF">2026-09-22T13:19:00Z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0x01010039DF75D31A95694AAA54A936796486BA</vt:lpwstr>
  </property>
  <property fmtid="{D5CDD505-2E9C-101B-9397-08002B2CF9AE}" pid="3" name="MediaServiceImageTags">
    <vt:lpwstr/>
  </property>
</Properties>
</file>